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4" r:id="rId6"/>
    <p:sldId id="263" r:id="rId7"/>
    <p:sldId id="259" r:id="rId8"/>
    <p:sldId id="260" r:id="rId9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138E04-79D9-4212-9F50-DE742164E3CA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9506D97-331B-45A0-861D-F13F4A09154C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знатиме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технологію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сучасного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редакційно-видавничого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процесу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6D054B-4C0E-460C-ADB2-177A02AA5462}" type="parTrans" cxnId="{7E7F2B08-BF37-4848-9E9C-2F8622C7CE71}">
      <dgm:prSet/>
      <dgm:spPr/>
      <dgm:t>
        <a:bodyPr/>
        <a:lstStyle/>
        <a:p>
          <a:endParaRPr lang="uk-UA"/>
        </a:p>
      </dgm:t>
    </dgm:pt>
    <dgm:pt modelId="{CA580CBB-BAD4-4136-A12E-9EDF306C6CEB}" type="sibTrans" cxnId="{7E7F2B08-BF37-4848-9E9C-2F8622C7CE71}">
      <dgm:prSet/>
      <dgm:spPr/>
      <dgm:t>
        <a:bodyPr/>
        <a:lstStyle/>
        <a:p>
          <a:endParaRPr lang="uk-UA"/>
        </a:p>
      </dgm:t>
    </dgm:pt>
    <dgm:pt modelId="{772DA7EF-F7E8-4664-94C2-5052DC83B78B}">
      <dgm:prSet phldrT="[Текст]" custT="1"/>
      <dgm:spPr/>
      <dgm:t>
        <a:bodyPr/>
        <a:lstStyle/>
        <a:p>
          <a:r>
            <a:rPr lang="uk-UA" sz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засвоїть основні поняття теорії і практики редагування й перекладу медіатекстів;</a:t>
          </a:r>
          <a:endParaRPr lang="uk-UA" sz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443973-124A-4943-A7D2-7A53D02F4BBC}" type="parTrans" cxnId="{E8D184A4-D3E1-4993-BB0E-10F5CA957574}">
      <dgm:prSet/>
      <dgm:spPr/>
      <dgm:t>
        <a:bodyPr/>
        <a:lstStyle/>
        <a:p>
          <a:endParaRPr lang="uk-UA"/>
        </a:p>
      </dgm:t>
    </dgm:pt>
    <dgm:pt modelId="{32A39F32-9E24-4429-99C9-CAB76FD793C1}" type="sibTrans" cxnId="{E8D184A4-D3E1-4993-BB0E-10F5CA957574}">
      <dgm:prSet/>
      <dgm:spPr/>
      <dgm:t>
        <a:bodyPr/>
        <a:lstStyle/>
        <a:p>
          <a:endParaRPr lang="uk-UA"/>
        </a:p>
      </dgm:t>
    </dgm:pt>
    <dgm:pt modelId="{0D9E5AB8-41DD-4F08-B33F-CFFA91018087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опанує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закономірності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функціювання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текстів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різної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жанрової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CCA41F-C63F-41AE-AB8F-01BDB8213270}" type="parTrans" cxnId="{0A159D63-49DC-4EED-BDB1-A1B1465875CC}">
      <dgm:prSet/>
      <dgm:spPr/>
      <dgm:t>
        <a:bodyPr/>
        <a:lstStyle/>
        <a:p>
          <a:endParaRPr lang="uk-UA"/>
        </a:p>
      </dgm:t>
    </dgm:pt>
    <dgm:pt modelId="{9C314792-05DE-4A60-8F50-C0C95D4ABAED}" type="sibTrans" cxnId="{0A159D63-49DC-4EED-BDB1-A1B1465875CC}">
      <dgm:prSet/>
      <dgm:spPr/>
      <dgm:t>
        <a:bodyPr/>
        <a:lstStyle/>
        <a:p>
          <a:endParaRPr lang="uk-UA"/>
        </a:p>
      </dgm:t>
    </dgm:pt>
    <dgm:pt modelId="{09BCC966-1BAA-4126-8AF0-E25A33FDC0A4}">
      <dgm:prSet phldrT="[Текст]" custT="1"/>
      <dgm:spPr/>
      <dgm:t>
        <a:bodyPr/>
        <a:lstStyle/>
        <a:p>
          <a:r>
            <a:rPr lang="uk-UA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матиме знання про лексичні, граматичні, стилістичні норми сучасної української літературної мови; 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1798FA-B315-4D47-8036-6ADFDEAE1253}" type="parTrans" cxnId="{87137549-4BBE-46CF-BAFE-0329A7F2C3C5}">
      <dgm:prSet/>
      <dgm:spPr/>
      <dgm:t>
        <a:bodyPr/>
        <a:lstStyle/>
        <a:p>
          <a:endParaRPr lang="uk-UA"/>
        </a:p>
      </dgm:t>
    </dgm:pt>
    <dgm:pt modelId="{78D02D9F-F92E-45C9-9260-452EE91A06CD}" type="sibTrans" cxnId="{87137549-4BBE-46CF-BAFE-0329A7F2C3C5}">
      <dgm:prSet/>
      <dgm:spPr/>
      <dgm:t>
        <a:bodyPr/>
        <a:lstStyle/>
        <a:p>
          <a:endParaRPr lang="uk-UA"/>
        </a:p>
      </dgm:t>
    </dgm:pt>
    <dgm:pt modelId="{794EDFFC-9A3F-4C03-8897-1C2CE3751358}">
      <dgm:prSet phldrT="[Текст]" custT="1"/>
      <dgm:spPr/>
      <dgm:t>
        <a:bodyPr/>
        <a:lstStyle/>
        <a:p>
          <a:r>
            <a:rPr lang="uk-UA" sz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зможе пояснити специфіку використання мовних засобів в текстах різних </a:t>
          </a:r>
          <a:r>
            <a:rPr lang="uk-UA" sz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функційних</a:t>
          </a:r>
          <a:r>
            <a:rPr lang="uk-UA" sz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стилів і </a:t>
          </a:r>
          <a:r>
            <a:rPr lang="uk-UA" sz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жантів</a:t>
          </a:r>
          <a:endParaRPr lang="uk-UA" sz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0252AA-6B33-46D8-9C7E-C78BB38BF4A8}" type="parTrans" cxnId="{F5B438A1-F701-4460-8DB3-391368B0A535}">
      <dgm:prSet/>
      <dgm:spPr/>
      <dgm:t>
        <a:bodyPr/>
        <a:lstStyle/>
        <a:p>
          <a:endParaRPr lang="uk-UA"/>
        </a:p>
      </dgm:t>
    </dgm:pt>
    <dgm:pt modelId="{DF9D59CC-7405-4754-B363-169BE839BF47}" type="sibTrans" cxnId="{F5B438A1-F701-4460-8DB3-391368B0A535}">
      <dgm:prSet/>
      <dgm:spPr/>
      <dgm:t>
        <a:bodyPr/>
        <a:lstStyle/>
        <a:p>
          <a:endParaRPr lang="uk-UA"/>
        </a:p>
      </dgm:t>
    </dgm:pt>
    <dgm:pt modelId="{D3267EA3-514A-4615-8F98-2F26FC8D48EA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оволодіє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навичками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редакторського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навичками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використову-вати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прийоми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редакторського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виправлення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тексту;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06720-314A-4CD5-B6D1-7F0D14806BCB}" type="parTrans" cxnId="{96E9C9A7-A56C-4D7E-A760-898FA59FB408}">
      <dgm:prSet/>
      <dgm:spPr/>
      <dgm:t>
        <a:bodyPr/>
        <a:lstStyle/>
        <a:p>
          <a:endParaRPr lang="uk-UA"/>
        </a:p>
      </dgm:t>
    </dgm:pt>
    <dgm:pt modelId="{1A2F1ECB-7648-4E65-9992-F83B38B5F926}" type="sibTrans" cxnId="{96E9C9A7-A56C-4D7E-A760-898FA59FB408}">
      <dgm:prSet/>
      <dgm:spPr/>
      <dgm:t>
        <a:bodyPr/>
        <a:lstStyle/>
        <a:p>
          <a:endParaRPr lang="uk-UA"/>
        </a:p>
      </dgm:t>
    </dgm:pt>
    <dgm:pt modelId="{FBB58DBE-9AB8-485C-A617-BFAE4CFF03DF}">
      <dgm:prSet phldrT="[Текст]" phldr="1"/>
      <dgm:spPr/>
      <dgm:t>
        <a:bodyPr/>
        <a:lstStyle/>
        <a:p>
          <a:endParaRPr lang="uk-UA" sz="1000" dirty="0"/>
        </a:p>
      </dgm:t>
    </dgm:pt>
    <dgm:pt modelId="{22211C02-038C-4E7F-8B14-F9FDCA9A0652}" type="parTrans" cxnId="{4E58EE96-6E0F-440D-8F1E-A26D059598FB}">
      <dgm:prSet/>
      <dgm:spPr/>
      <dgm:t>
        <a:bodyPr/>
        <a:lstStyle/>
        <a:p>
          <a:endParaRPr lang="uk-UA"/>
        </a:p>
      </dgm:t>
    </dgm:pt>
    <dgm:pt modelId="{4AC6253E-5DD0-4113-A70B-E1E316DAE74B}" type="sibTrans" cxnId="{4E58EE96-6E0F-440D-8F1E-A26D059598FB}">
      <dgm:prSet/>
      <dgm:spPr/>
      <dgm:t>
        <a:bodyPr/>
        <a:lstStyle/>
        <a:p>
          <a:endParaRPr lang="uk-UA"/>
        </a:p>
      </dgm:t>
    </dgm:pt>
    <dgm:pt modelId="{5AC5B935-69CA-465A-A072-AAEC3BF2BA68}">
      <dgm:prSet phldrT="[Текст]" custT="1"/>
      <dgm:spPr/>
      <dgm:t>
        <a:bodyPr/>
        <a:lstStyle/>
        <a:p>
          <a:r>
            <a:rPr lang="uk-UA" sz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</a:t>
          </a:r>
          <a:endParaRPr lang="uk-UA" sz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88589E-3FAE-4DC4-8940-11FABA4C06CC}" type="parTrans" cxnId="{EBB0154A-6800-4FA0-B9F4-58587C30F9FB}">
      <dgm:prSet/>
      <dgm:spPr/>
      <dgm:t>
        <a:bodyPr/>
        <a:lstStyle/>
        <a:p>
          <a:endParaRPr lang="uk-UA"/>
        </a:p>
      </dgm:t>
    </dgm:pt>
    <dgm:pt modelId="{B15CA44F-7F85-4AC8-816A-F4AEF47D9DBE}" type="sibTrans" cxnId="{EBB0154A-6800-4FA0-B9F4-58587C30F9FB}">
      <dgm:prSet/>
      <dgm:spPr/>
      <dgm:t>
        <a:bodyPr/>
        <a:lstStyle/>
        <a:p>
          <a:endParaRPr lang="uk-UA"/>
        </a:p>
      </dgm:t>
    </dgm:pt>
    <dgm:pt modelId="{F35824AD-C65C-4481-9CBE-6EF4540B0EE1}">
      <dgm:prSet phldrT="[Текст]" custT="1"/>
      <dgm:spPr/>
      <dgm:t>
        <a:bodyPr/>
        <a:lstStyle/>
        <a:p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BB802B-AE4C-428D-A451-E05276847A94}" type="parTrans" cxnId="{FB0A565E-B32F-4407-86D7-6290C2F7A87C}">
      <dgm:prSet/>
      <dgm:spPr/>
      <dgm:t>
        <a:bodyPr/>
        <a:lstStyle/>
        <a:p>
          <a:endParaRPr lang="uk-UA"/>
        </a:p>
      </dgm:t>
    </dgm:pt>
    <dgm:pt modelId="{EF4C8E7A-8E3A-430B-9657-8A553C004786}" type="sibTrans" cxnId="{FB0A565E-B32F-4407-86D7-6290C2F7A87C}">
      <dgm:prSet/>
      <dgm:spPr/>
      <dgm:t>
        <a:bodyPr/>
        <a:lstStyle/>
        <a:p>
          <a:endParaRPr lang="uk-UA"/>
        </a:p>
      </dgm:t>
    </dgm:pt>
    <dgm:pt modelId="{94E0E4E7-C09D-4526-94E7-7D7C6E899EFA}">
      <dgm:prSet phldrT="[Текст]" custT="1"/>
      <dgm:spPr/>
      <dgm:t>
        <a:bodyPr/>
        <a:lstStyle/>
        <a:p>
          <a:r>
            <a:rPr lang="uk-UA" sz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знатиме основні характеристики тексту як продукту авторської діяльності та об’єкта редагування й перекладу</a:t>
          </a:r>
          <a:endParaRPr lang="uk-UA" sz="11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478612-AFFF-4C77-92D9-7102C97F6F4B}" type="parTrans" cxnId="{8D27566C-CB50-4010-A482-61DC22A2CD3D}">
      <dgm:prSet/>
      <dgm:spPr/>
      <dgm:t>
        <a:bodyPr/>
        <a:lstStyle/>
        <a:p>
          <a:endParaRPr lang="uk-UA"/>
        </a:p>
      </dgm:t>
    </dgm:pt>
    <dgm:pt modelId="{9FF1BCE4-EF6E-4DE0-AB6F-343A1770C76D}" type="sibTrans" cxnId="{8D27566C-CB50-4010-A482-61DC22A2CD3D}">
      <dgm:prSet/>
      <dgm:spPr/>
      <dgm:t>
        <a:bodyPr/>
        <a:lstStyle/>
        <a:p>
          <a:endParaRPr lang="uk-UA"/>
        </a:p>
      </dgm:t>
    </dgm:pt>
    <dgm:pt modelId="{2EABF498-A267-4251-87EF-41B67D0691A7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здійснюватиме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мотивований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вибір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одиниць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форм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умов контексту, жанру тексту,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концепції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видання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DCA309-452B-41EC-BA05-B7733D5D143D}" type="parTrans" cxnId="{76F1EE19-DD33-4266-9DA1-B8553C0CE191}">
      <dgm:prSet/>
      <dgm:spPr/>
      <dgm:t>
        <a:bodyPr/>
        <a:lstStyle/>
        <a:p>
          <a:endParaRPr lang="uk-UA"/>
        </a:p>
      </dgm:t>
    </dgm:pt>
    <dgm:pt modelId="{6225B0DD-AB14-4827-BBB5-C0581DFC2B1F}" type="sibTrans" cxnId="{76F1EE19-DD33-4266-9DA1-B8553C0CE191}">
      <dgm:prSet/>
      <dgm:spPr/>
      <dgm:t>
        <a:bodyPr/>
        <a:lstStyle/>
        <a:p>
          <a:endParaRPr lang="uk-UA"/>
        </a:p>
      </dgm:t>
    </dgm:pt>
    <dgm:pt modelId="{BCD4CC03-1F60-4F21-AC09-9AAEA56236BE}">
      <dgm:prSet phldrT="[Текст]" custT="1"/>
      <dgm:spPr/>
      <dgm:t>
        <a:bodyPr/>
        <a:lstStyle/>
        <a:p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виявляє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виправляє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лексико-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стилістичні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орфографічні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пунктуаційні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помилки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текстах</a:t>
          </a:r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1385AF-196E-4C74-8406-A31B56A30E62}" type="sibTrans" cxnId="{A20231FF-BF6F-4F63-849E-8B14737844A7}">
      <dgm:prSet/>
      <dgm:spPr/>
      <dgm:t>
        <a:bodyPr/>
        <a:lstStyle/>
        <a:p>
          <a:endParaRPr lang="uk-UA"/>
        </a:p>
      </dgm:t>
    </dgm:pt>
    <dgm:pt modelId="{5F744816-FD60-4A8A-9359-471B1EAB4BAC}" type="parTrans" cxnId="{A20231FF-BF6F-4F63-849E-8B14737844A7}">
      <dgm:prSet/>
      <dgm:spPr/>
      <dgm:t>
        <a:bodyPr/>
        <a:lstStyle/>
        <a:p>
          <a:endParaRPr lang="uk-UA"/>
        </a:p>
      </dgm:t>
    </dgm:pt>
    <dgm:pt modelId="{533B7AB9-D0E7-41A2-AC35-6813B61D574B}">
      <dgm:prSet phldrT="[Текст]" custT="1"/>
      <dgm:spPr/>
      <dgm:t>
        <a:bodyPr/>
        <a:lstStyle/>
        <a:p>
          <a:endParaRPr lang="uk-UA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49A3E3-F9A4-4D17-A25C-7B157937B304}" type="parTrans" cxnId="{508A488F-A8A2-47A1-BDA6-9D97BFC9CB02}">
      <dgm:prSet/>
      <dgm:spPr/>
      <dgm:t>
        <a:bodyPr/>
        <a:lstStyle/>
        <a:p>
          <a:endParaRPr lang="uk-UA"/>
        </a:p>
      </dgm:t>
    </dgm:pt>
    <dgm:pt modelId="{9EC8173C-224D-4BED-A23A-3CF80DD321DA}" type="sibTrans" cxnId="{508A488F-A8A2-47A1-BDA6-9D97BFC9CB02}">
      <dgm:prSet/>
      <dgm:spPr/>
      <dgm:t>
        <a:bodyPr/>
        <a:lstStyle/>
        <a:p>
          <a:endParaRPr lang="uk-UA"/>
        </a:p>
      </dgm:t>
    </dgm:pt>
    <dgm:pt modelId="{E1D304C5-EC38-4810-8E2C-3AD71D2CE39F}" type="pres">
      <dgm:prSet presAssocID="{4A138E04-79D9-4212-9F50-DE742164E3CA}" presName="Name0" presStyleCnt="0">
        <dgm:presLayoutVars>
          <dgm:dir/>
          <dgm:animLvl val="lvl"/>
          <dgm:resizeHandles val="exact"/>
        </dgm:presLayoutVars>
      </dgm:prSet>
      <dgm:spPr/>
    </dgm:pt>
    <dgm:pt modelId="{F5C03E74-97C8-41FC-A5A3-4593CA1F85CB}" type="pres">
      <dgm:prSet presAssocID="{4A138E04-79D9-4212-9F50-DE742164E3CA}" presName="tSp" presStyleCnt="0"/>
      <dgm:spPr/>
    </dgm:pt>
    <dgm:pt modelId="{F1B8129B-E527-48ED-8E29-BE43DEDAEBA1}" type="pres">
      <dgm:prSet presAssocID="{4A138E04-79D9-4212-9F50-DE742164E3CA}" presName="bSp" presStyleCnt="0"/>
      <dgm:spPr/>
    </dgm:pt>
    <dgm:pt modelId="{63C8EC53-9A97-4738-B28C-6007CC23AC3B}" type="pres">
      <dgm:prSet presAssocID="{4A138E04-79D9-4212-9F50-DE742164E3CA}" presName="process" presStyleCnt="0"/>
      <dgm:spPr/>
    </dgm:pt>
    <dgm:pt modelId="{B6B7AA73-A060-4B42-B2EB-27399FF6EFDD}" type="pres">
      <dgm:prSet presAssocID="{B9506D97-331B-45A0-861D-F13F4A09154C}" presName="composite1" presStyleCnt="0"/>
      <dgm:spPr/>
    </dgm:pt>
    <dgm:pt modelId="{C95D7DA1-6962-48F7-B1B2-DDB9BE481670}" type="pres">
      <dgm:prSet presAssocID="{B9506D97-331B-45A0-861D-F13F4A09154C}" presName="dummyNode1" presStyleLbl="node1" presStyleIdx="0" presStyleCnt="3"/>
      <dgm:spPr/>
    </dgm:pt>
    <dgm:pt modelId="{993C228C-139F-4E01-9AAD-89FBBF851E81}" type="pres">
      <dgm:prSet presAssocID="{B9506D97-331B-45A0-861D-F13F4A09154C}" presName="childNode1" presStyleLbl="bgAcc1" presStyleIdx="0" presStyleCnt="3" custScaleX="110654" custScaleY="13429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4F56D5-06E1-4959-920A-A178AC4F2289}" type="pres">
      <dgm:prSet presAssocID="{B9506D97-331B-45A0-861D-F13F4A09154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949BA0-83F5-485D-9F26-7BC3C936DB76}" type="pres">
      <dgm:prSet presAssocID="{B9506D97-331B-45A0-861D-F13F4A09154C}" presName="parentNode1" presStyleLbl="node1" presStyleIdx="0" presStyleCnt="3" custScaleX="109488" custScaleY="126274" custLinFactNeighborX="6080" custLinFactNeighborY="81026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6A0A6D4-AB09-4ECD-9496-51F66143E639}" type="pres">
      <dgm:prSet presAssocID="{B9506D97-331B-45A0-861D-F13F4A09154C}" presName="connSite1" presStyleCnt="0"/>
      <dgm:spPr/>
    </dgm:pt>
    <dgm:pt modelId="{56750367-E386-4546-8933-199934A9BF2B}" type="pres">
      <dgm:prSet presAssocID="{CA580CBB-BAD4-4136-A12E-9EDF306C6CEB}" presName="Name9" presStyleLbl="sibTrans2D1" presStyleIdx="0" presStyleCnt="2"/>
      <dgm:spPr/>
    </dgm:pt>
    <dgm:pt modelId="{CB400C75-9170-420F-8AF8-7C5C6D223F70}" type="pres">
      <dgm:prSet presAssocID="{0D9E5AB8-41DD-4F08-B33F-CFFA91018087}" presName="composite2" presStyleCnt="0"/>
      <dgm:spPr/>
    </dgm:pt>
    <dgm:pt modelId="{9E48D97B-D25F-4C35-A7D5-55C9B609D494}" type="pres">
      <dgm:prSet presAssocID="{0D9E5AB8-41DD-4F08-B33F-CFFA91018087}" presName="dummyNode2" presStyleLbl="node1" presStyleIdx="0" presStyleCnt="3"/>
      <dgm:spPr/>
    </dgm:pt>
    <dgm:pt modelId="{37C20D5A-AC4E-4204-8CDA-58F780839A24}" type="pres">
      <dgm:prSet presAssocID="{0D9E5AB8-41DD-4F08-B33F-CFFA91018087}" presName="childNode2" presStyleLbl="bgAcc1" presStyleIdx="1" presStyleCnt="3" custScaleX="120199" custScaleY="1526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B705176-3B4A-41F7-A228-53C63E2A97DE}" type="pres">
      <dgm:prSet presAssocID="{0D9E5AB8-41DD-4F08-B33F-CFFA9101808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819BAA7-B707-453A-8443-053BB4C207C3}" type="pres">
      <dgm:prSet presAssocID="{0D9E5AB8-41DD-4F08-B33F-CFFA91018087}" presName="parentNode2" presStyleLbl="node1" presStyleIdx="1" presStyleCnt="3" custLinFactNeighborX="8680" custLinFactNeighborY="-4048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43D56F-F6AB-4850-B4DC-D77EBADE6E17}" type="pres">
      <dgm:prSet presAssocID="{0D9E5AB8-41DD-4F08-B33F-CFFA91018087}" presName="connSite2" presStyleCnt="0"/>
      <dgm:spPr/>
    </dgm:pt>
    <dgm:pt modelId="{DE5237CA-9A0E-4D31-A784-DA74992F34BB}" type="pres">
      <dgm:prSet presAssocID="{9C314792-05DE-4A60-8F50-C0C95D4ABAED}" presName="Name18" presStyleLbl="sibTrans2D1" presStyleIdx="1" presStyleCnt="2"/>
      <dgm:spPr/>
    </dgm:pt>
    <dgm:pt modelId="{0ABAF66C-00E0-4312-8741-6D47C138A441}" type="pres">
      <dgm:prSet presAssocID="{BCD4CC03-1F60-4F21-AC09-9AAEA56236BE}" presName="composite1" presStyleCnt="0"/>
      <dgm:spPr/>
    </dgm:pt>
    <dgm:pt modelId="{E2E9CB39-1546-435E-9DCE-E1B670585F65}" type="pres">
      <dgm:prSet presAssocID="{BCD4CC03-1F60-4F21-AC09-9AAEA56236BE}" presName="dummyNode1" presStyleLbl="node1" presStyleIdx="1" presStyleCnt="3"/>
      <dgm:spPr/>
    </dgm:pt>
    <dgm:pt modelId="{3004889A-66F6-498D-9402-407B0B352654}" type="pres">
      <dgm:prSet presAssocID="{BCD4CC03-1F60-4F21-AC09-9AAEA56236BE}" presName="childNode1" presStyleLbl="bgAcc1" presStyleIdx="2" presStyleCnt="3" custScaleX="111946" custScaleY="1595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5F897A0-8ED8-4051-AA56-EF88F1030A78}" type="pres">
      <dgm:prSet presAssocID="{BCD4CC03-1F60-4F21-AC09-9AAEA56236B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DB8B3AD-460C-4480-B179-1E0E5CA04390}" type="pres">
      <dgm:prSet presAssocID="{BCD4CC03-1F60-4F21-AC09-9AAEA56236BE}" presName="parentNode1" presStyleLbl="node1" presStyleIdx="2" presStyleCnt="3" custScaleX="109383" custScaleY="128312" custLinFactNeighborX="-39696" custLinFactNeighborY="99485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E1B2DA-4EEF-4F36-9E70-6913F6B324F0}" type="pres">
      <dgm:prSet presAssocID="{BCD4CC03-1F60-4F21-AC09-9AAEA56236BE}" presName="connSite1" presStyleCnt="0"/>
      <dgm:spPr/>
    </dgm:pt>
  </dgm:ptLst>
  <dgm:cxnLst>
    <dgm:cxn modelId="{AEEB1774-D090-4892-B3FA-E568BEDCCE05}" type="presOf" srcId="{FBB58DBE-9AB8-485C-A617-BFAE4CFF03DF}" destId="{05F897A0-8ED8-4051-AA56-EF88F1030A78}" srcOrd="1" destOrd="3" presId="urn:microsoft.com/office/officeart/2005/8/layout/hProcess4"/>
    <dgm:cxn modelId="{A4011DCB-F179-4F1F-B36F-D1E3E6307460}" type="presOf" srcId="{F35824AD-C65C-4481-9CBE-6EF4540B0EE1}" destId="{37C20D5A-AC4E-4204-8CDA-58F780839A24}" srcOrd="0" destOrd="1" presId="urn:microsoft.com/office/officeart/2005/8/layout/hProcess4"/>
    <dgm:cxn modelId="{9CA556A1-0A0F-4254-A98D-8FBE620F7427}" type="presOf" srcId="{09BCC966-1BAA-4126-8AF0-E25A33FDC0A4}" destId="{6B705176-3B4A-41F7-A228-53C63E2A97DE}" srcOrd="1" destOrd="0" presId="urn:microsoft.com/office/officeart/2005/8/layout/hProcess4"/>
    <dgm:cxn modelId="{8D62A7F3-FEDD-4C8D-9CDB-307C0CDD1997}" type="presOf" srcId="{5AC5B935-69CA-465A-A072-AAEC3BF2BA68}" destId="{A94F56D5-06E1-4959-920A-A178AC4F2289}" srcOrd="1" destOrd="1" presId="urn:microsoft.com/office/officeart/2005/8/layout/hProcess4"/>
    <dgm:cxn modelId="{7B15185A-65BA-473A-9A4A-1D5ACF686F2F}" type="presOf" srcId="{BCD4CC03-1F60-4F21-AC09-9AAEA56236BE}" destId="{DDB8B3AD-460C-4480-B179-1E0E5CA04390}" srcOrd="0" destOrd="0" presId="urn:microsoft.com/office/officeart/2005/8/layout/hProcess4"/>
    <dgm:cxn modelId="{FB0A565E-B32F-4407-86D7-6290C2F7A87C}" srcId="{0D9E5AB8-41DD-4F08-B33F-CFFA91018087}" destId="{F35824AD-C65C-4481-9CBE-6EF4540B0EE1}" srcOrd="1" destOrd="0" parTransId="{7BBB802B-AE4C-428D-A451-E05276847A94}" sibTransId="{EF4C8E7A-8E3A-430B-9657-8A553C004786}"/>
    <dgm:cxn modelId="{3CFBEC4F-CDED-44FD-85E4-5C3BBF3AD5D5}" type="presOf" srcId="{0D9E5AB8-41DD-4F08-B33F-CFFA91018087}" destId="{8819BAA7-B707-453A-8443-053BB4C207C3}" srcOrd="0" destOrd="0" presId="urn:microsoft.com/office/officeart/2005/8/layout/hProcess4"/>
    <dgm:cxn modelId="{0A159D63-49DC-4EED-BDB1-A1B1465875CC}" srcId="{4A138E04-79D9-4212-9F50-DE742164E3CA}" destId="{0D9E5AB8-41DD-4F08-B33F-CFFA91018087}" srcOrd="1" destOrd="0" parTransId="{10CCA41F-C63F-41AE-AB8F-01BDB8213270}" sibTransId="{9C314792-05DE-4A60-8F50-C0C95D4ABAED}"/>
    <dgm:cxn modelId="{980B840B-91C5-4142-A497-163116151770}" type="presOf" srcId="{9C314792-05DE-4A60-8F50-C0C95D4ABAED}" destId="{DE5237CA-9A0E-4D31-A784-DA74992F34BB}" srcOrd="0" destOrd="0" presId="urn:microsoft.com/office/officeart/2005/8/layout/hProcess4"/>
    <dgm:cxn modelId="{876DFBD7-178C-47F9-BAE6-A8A5F648B1DF}" type="presOf" srcId="{772DA7EF-F7E8-4664-94C2-5052DC83B78B}" destId="{993C228C-139F-4E01-9AAD-89FBBF851E81}" srcOrd="0" destOrd="2" presId="urn:microsoft.com/office/officeart/2005/8/layout/hProcess4"/>
    <dgm:cxn modelId="{8D27566C-CB50-4010-A482-61DC22A2CD3D}" srcId="{B9506D97-331B-45A0-861D-F13F4A09154C}" destId="{94E0E4E7-C09D-4526-94E7-7D7C6E899EFA}" srcOrd="0" destOrd="0" parTransId="{62478612-AFFF-4C77-92D9-7102C97F6F4B}" sibTransId="{9FF1BCE4-EF6E-4DE0-AB6F-343A1770C76D}"/>
    <dgm:cxn modelId="{4765686C-1DF0-4CC6-AA8F-D3C82198DF4C}" type="presOf" srcId="{F35824AD-C65C-4481-9CBE-6EF4540B0EE1}" destId="{6B705176-3B4A-41F7-A228-53C63E2A97DE}" srcOrd="1" destOrd="1" presId="urn:microsoft.com/office/officeart/2005/8/layout/hProcess4"/>
    <dgm:cxn modelId="{FE1393AE-E947-4A94-94F7-C116917CD32E}" type="presOf" srcId="{2EABF498-A267-4251-87EF-41B67D0691A7}" destId="{05F897A0-8ED8-4051-AA56-EF88F1030A78}" srcOrd="1" destOrd="2" presId="urn:microsoft.com/office/officeart/2005/8/layout/hProcess4"/>
    <dgm:cxn modelId="{BD713400-A2B0-4AA6-8F8E-59E4EB5C7A54}" type="presOf" srcId="{2EABF498-A267-4251-87EF-41B67D0691A7}" destId="{3004889A-66F6-498D-9402-407B0B352654}" srcOrd="0" destOrd="2" presId="urn:microsoft.com/office/officeart/2005/8/layout/hProcess4"/>
    <dgm:cxn modelId="{B88B1400-C7BC-4411-AA5B-4E309E8A3EE6}" type="presOf" srcId="{533B7AB9-D0E7-41A2-AC35-6813B61D574B}" destId="{3004889A-66F6-498D-9402-407B0B352654}" srcOrd="0" destOrd="1" presId="urn:microsoft.com/office/officeart/2005/8/layout/hProcess4"/>
    <dgm:cxn modelId="{B790959E-96C7-49C9-931C-AD2810A4C01C}" type="presOf" srcId="{794EDFFC-9A3F-4C03-8897-1C2CE3751358}" destId="{6B705176-3B4A-41F7-A228-53C63E2A97DE}" srcOrd="1" destOrd="2" presId="urn:microsoft.com/office/officeart/2005/8/layout/hProcess4"/>
    <dgm:cxn modelId="{4E58EE96-6E0F-440D-8F1E-A26D059598FB}" srcId="{BCD4CC03-1F60-4F21-AC09-9AAEA56236BE}" destId="{FBB58DBE-9AB8-485C-A617-BFAE4CFF03DF}" srcOrd="3" destOrd="0" parTransId="{22211C02-038C-4E7F-8B14-F9FDCA9A0652}" sibTransId="{4AC6253E-5DD0-4113-A70B-E1E316DAE74B}"/>
    <dgm:cxn modelId="{A20231FF-BF6F-4F63-849E-8B14737844A7}" srcId="{4A138E04-79D9-4212-9F50-DE742164E3CA}" destId="{BCD4CC03-1F60-4F21-AC09-9AAEA56236BE}" srcOrd="2" destOrd="0" parTransId="{5F744816-FD60-4A8A-9359-471B1EAB4BAC}" sibTransId="{5B1385AF-196E-4C74-8406-A31B56A30E62}"/>
    <dgm:cxn modelId="{7E7F2B08-BF37-4848-9E9C-2F8622C7CE71}" srcId="{4A138E04-79D9-4212-9F50-DE742164E3CA}" destId="{B9506D97-331B-45A0-861D-F13F4A09154C}" srcOrd="0" destOrd="0" parTransId="{AE6D054B-4C0E-460C-ADB2-177A02AA5462}" sibTransId="{CA580CBB-BAD4-4136-A12E-9EDF306C6CEB}"/>
    <dgm:cxn modelId="{0AFF55C9-98BE-4C11-B355-E760BBF7638A}" type="presOf" srcId="{794EDFFC-9A3F-4C03-8897-1C2CE3751358}" destId="{37C20D5A-AC4E-4204-8CDA-58F780839A24}" srcOrd="0" destOrd="2" presId="urn:microsoft.com/office/officeart/2005/8/layout/hProcess4"/>
    <dgm:cxn modelId="{8C900783-4790-41A9-B74A-E0E29F090956}" type="presOf" srcId="{533B7AB9-D0E7-41A2-AC35-6813B61D574B}" destId="{05F897A0-8ED8-4051-AA56-EF88F1030A78}" srcOrd="1" destOrd="1" presId="urn:microsoft.com/office/officeart/2005/8/layout/hProcess4"/>
    <dgm:cxn modelId="{508A488F-A8A2-47A1-BDA6-9D97BFC9CB02}" srcId="{BCD4CC03-1F60-4F21-AC09-9AAEA56236BE}" destId="{533B7AB9-D0E7-41A2-AC35-6813B61D574B}" srcOrd="1" destOrd="0" parTransId="{7949A3E3-F9A4-4D17-A25C-7B157937B304}" sibTransId="{9EC8173C-224D-4BED-A23A-3CF80DD321DA}"/>
    <dgm:cxn modelId="{EBB0154A-6800-4FA0-B9F4-58587C30F9FB}" srcId="{B9506D97-331B-45A0-861D-F13F4A09154C}" destId="{5AC5B935-69CA-465A-A072-AAEC3BF2BA68}" srcOrd="1" destOrd="0" parTransId="{AF88589E-3FAE-4DC4-8940-11FABA4C06CC}" sibTransId="{B15CA44F-7F85-4AC8-816A-F4AEF47D9DBE}"/>
    <dgm:cxn modelId="{96E9C9A7-A56C-4D7E-A760-898FA59FB408}" srcId="{BCD4CC03-1F60-4F21-AC09-9AAEA56236BE}" destId="{D3267EA3-514A-4615-8F98-2F26FC8D48EA}" srcOrd="0" destOrd="0" parTransId="{2FE06720-314A-4CD5-B6D1-7F0D14806BCB}" sibTransId="{1A2F1ECB-7648-4E65-9992-F83B38B5F926}"/>
    <dgm:cxn modelId="{9CBDCA9F-D141-4787-871F-584E8C4C4072}" type="presOf" srcId="{4A138E04-79D9-4212-9F50-DE742164E3CA}" destId="{E1D304C5-EC38-4810-8E2C-3AD71D2CE39F}" srcOrd="0" destOrd="0" presId="urn:microsoft.com/office/officeart/2005/8/layout/hProcess4"/>
    <dgm:cxn modelId="{F5B438A1-F701-4460-8DB3-391368B0A535}" srcId="{0D9E5AB8-41DD-4F08-B33F-CFFA91018087}" destId="{794EDFFC-9A3F-4C03-8897-1C2CE3751358}" srcOrd="2" destOrd="0" parTransId="{C50252AA-6B33-46D8-9C7E-C78BB38BF4A8}" sibTransId="{DF9D59CC-7405-4754-B363-169BE839BF47}"/>
    <dgm:cxn modelId="{7BEB27AF-F086-4ED1-ADD5-BC55EEE06CC3}" type="presOf" srcId="{D3267EA3-514A-4615-8F98-2F26FC8D48EA}" destId="{05F897A0-8ED8-4051-AA56-EF88F1030A78}" srcOrd="1" destOrd="0" presId="urn:microsoft.com/office/officeart/2005/8/layout/hProcess4"/>
    <dgm:cxn modelId="{93B2DF8A-C078-4071-A3C6-AF8E39354AAB}" type="presOf" srcId="{94E0E4E7-C09D-4526-94E7-7D7C6E899EFA}" destId="{A94F56D5-06E1-4959-920A-A178AC4F2289}" srcOrd="1" destOrd="0" presId="urn:microsoft.com/office/officeart/2005/8/layout/hProcess4"/>
    <dgm:cxn modelId="{E8D184A4-D3E1-4993-BB0E-10F5CA957574}" srcId="{B9506D97-331B-45A0-861D-F13F4A09154C}" destId="{772DA7EF-F7E8-4664-94C2-5052DC83B78B}" srcOrd="2" destOrd="0" parTransId="{37443973-124A-4943-A7D2-7A53D02F4BBC}" sibTransId="{32A39F32-9E24-4429-99C9-CAB76FD793C1}"/>
    <dgm:cxn modelId="{0BC63384-816A-4D2A-A974-BDFA27D07266}" type="presOf" srcId="{D3267EA3-514A-4615-8F98-2F26FC8D48EA}" destId="{3004889A-66F6-498D-9402-407B0B352654}" srcOrd="0" destOrd="0" presId="urn:microsoft.com/office/officeart/2005/8/layout/hProcess4"/>
    <dgm:cxn modelId="{A59C379A-3AB2-4912-907A-5166CAC79466}" type="presOf" srcId="{CA580CBB-BAD4-4136-A12E-9EDF306C6CEB}" destId="{56750367-E386-4546-8933-199934A9BF2B}" srcOrd="0" destOrd="0" presId="urn:microsoft.com/office/officeart/2005/8/layout/hProcess4"/>
    <dgm:cxn modelId="{28FC182E-9141-495A-A960-9E7F2C74ABC5}" type="presOf" srcId="{5AC5B935-69CA-465A-A072-AAEC3BF2BA68}" destId="{993C228C-139F-4E01-9AAD-89FBBF851E81}" srcOrd="0" destOrd="1" presId="urn:microsoft.com/office/officeart/2005/8/layout/hProcess4"/>
    <dgm:cxn modelId="{636CC39B-D865-484D-87A6-85C475E572CD}" type="presOf" srcId="{FBB58DBE-9AB8-485C-A617-BFAE4CFF03DF}" destId="{3004889A-66F6-498D-9402-407B0B352654}" srcOrd="0" destOrd="3" presId="urn:microsoft.com/office/officeart/2005/8/layout/hProcess4"/>
    <dgm:cxn modelId="{D96F8CBE-B5FA-47BB-98C0-4901C1B2C0D9}" type="presOf" srcId="{94E0E4E7-C09D-4526-94E7-7D7C6E899EFA}" destId="{993C228C-139F-4E01-9AAD-89FBBF851E81}" srcOrd="0" destOrd="0" presId="urn:microsoft.com/office/officeart/2005/8/layout/hProcess4"/>
    <dgm:cxn modelId="{3293C620-AC2A-4EA8-91B4-1101169E8E7A}" type="presOf" srcId="{09BCC966-1BAA-4126-8AF0-E25A33FDC0A4}" destId="{37C20D5A-AC4E-4204-8CDA-58F780839A24}" srcOrd="0" destOrd="0" presId="urn:microsoft.com/office/officeart/2005/8/layout/hProcess4"/>
    <dgm:cxn modelId="{FA6BEA9E-A542-4888-BEE6-CCB88281274F}" type="presOf" srcId="{B9506D97-331B-45A0-861D-F13F4A09154C}" destId="{18949BA0-83F5-485D-9F26-7BC3C936DB76}" srcOrd="0" destOrd="0" presId="urn:microsoft.com/office/officeart/2005/8/layout/hProcess4"/>
    <dgm:cxn modelId="{76F1EE19-DD33-4266-9DA1-B8553C0CE191}" srcId="{BCD4CC03-1F60-4F21-AC09-9AAEA56236BE}" destId="{2EABF498-A267-4251-87EF-41B67D0691A7}" srcOrd="2" destOrd="0" parTransId="{52DCA309-452B-41EC-BA05-B7733D5D143D}" sibTransId="{6225B0DD-AB14-4827-BBB5-C0581DFC2B1F}"/>
    <dgm:cxn modelId="{D00A6F20-E5E3-4660-BB8F-DD6996B84C0A}" type="presOf" srcId="{772DA7EF-F7E8-4664-94C2-5052DC83B78B}" destId="{A94F56D5-06E1-4959-920A-A178AC4F2289}" srcOrd="1" destOrd="2" presId="urn:microsoft.com/office/officeart/2005/8/layout/hProcess4"/>
    <dgm:cxn modelId="{87137549-4BBE-46CF-BAFE-0329A7F2C3C5}" srcId="{0D9E5AB8-41DD-4F08-B33F-CFFA91018087}" destId="{09BCC966-1BAA-4126-8AF0-E25A33FDC0A4}" srcOrd="0" destOrd="0" parTransId="{FF1798FA-B315-4D47-8036-6ADFDEAE1253}" sibTransId="{78D02D9F-F92E-45C9-9260-452EE91A06CD}"/>
    <dgm:cxn modelId="{7EFF6C6B-F506-44AC-B94C-49746B5CD670}" type="presParOf" srcId="{E1D304C5-EC38-4810-8E2C-3AD71D2CE39F}" destId="{F5C03E74-97C8-41FC-A5A3-4593CA1F85CB}" srcOrd="0" destOrd="0" presId="urn:microsoft.com/office/officeart/2005/8/layout/hProcess4"/>
    <dgm:cxn modelId="{2A20F799-E342-4889-9E0E-CE48E8CA7E99}" type="presParOf" srcId="{E1D304C5-EC38-4810-8E2C-3AD71D2CE39F}" destId="{F1B8129B-E527-48ED-8E29-BE43DEDAEBA1}" srcOrd="1" destOrd="0" presId="urn:microsoft.com/office/officeart/2005/8/layout/hProcess4"/>
    <dgm:cxn modelId="{195890AA-1C74-48D5-B31A-7AFCD58A0C1B}" type="presParOf" srcId="{E1D304C5-EC38-4810-8E2C-3AD71D2CE39F}" destId="{63C8EC53-9A97-4738-B28C-6007CC23AC3B}" srcOrd="2" destOrd="0" presId="urn:microsoft.com/office/officeart/2005/8/layout/hProcess4"/>
    <dgm:cxn modelId="{8FF7A09D-B565-41C5-9430-D061BEC77F57}" type="presParOf" srcId="{63C8EC53-9A97-4738-B28C-6007CC23AC3B}" destId="{B6B7AA73-A060-4B42-B2EB-27399FF6EFDD}" srcOrd="0" destOrd="0" presId="urn:microsoft.com/office/officeart/2005/8/layout/hProcess4"/>
    <dgm:cxn modelId="{5C80D44F-2660-4582-B29D-FD6C070756B4}" type="presParOf" srcId="{B6B7AA73-A060-4B42-B2EB-27399FF6EFDD}" destId="{C95D7DA1-6962-48F7-B1B2-DDB9BE481670}" srcOrd="0" destOrd="0" presId="urn:microsoft.com/office/officeart/2005/8/layout/hProcess4"/>
    <dgm:cxn modelId="{9488CD96-6F81-40FE-88FD-E1C3B41B1802}" type="presParOf" srcId="{B6B7AA73-A060-4B42-B2EB-27399FF6EFDD}" destId="{993C228C-139F-4E01-9AAD-89FBBF851E81}" srcOrd="1" destOrd="0" presId="urn:microsoft.com/office/officeart/2005/8/layout/hProcess4"/>
    <dgm:cxn modelId="{01816BBB-468A-4BF8-A08E-74942A0C8D62}" type="presParOf" srcId="{B6B7AA73-A060-4B42-B2EB-27399FF6EFDD}" destId="{A94F56D5-06E1-4959-920A-A178AC4F2289}" srcOrd="2" destOrd="0" presId="urn:microsoft.com/office/officeart/2005/8/layout/hProcess4"/>
    <dgm:cxn modelId="{DEB658F3-F4BF-41EC-BD77-598783EDBBF4}" type="presParOf" srcId="{B6B7AA73-A060-4B42-B2EB-27399FF6EFDD}" destId="{18949BA0-83F5-485D-9F26-7BC3C936DB76}" srcOrd="3" destOrd="0" presId="urn:microsoft.com/office/officeart/2005/8/layout/hProcess4"/>
    <dgm:cxn modelId="{535FF9DB-7533-46B3-A575-2A60E81C4061}" type="presParOf" srcId="{B6B7AA73-A060-4B42-B2EB-27399FF6EFDD}" destId="{46A0A6D4-AB09-4ECD-9496-51F66143E639}" srcOrd="4" destOrd="0" presId="urn:microsoft.com/office/officeart/2005/8/layout/hProcess4"/>
    <dgm:cxn modelId="{DFF857E4-BD2D-4DA8-BE6F-2FB80B5C484A}" type="presParOf" srcId="{63C8EC53-9A97-4738-B28C-6007CC23AC3B}" destId="{56750367-E386-4546-8933-199934A9BF2B}" srcOrd="1" destOrd="0" presId="urn:microsoft.com/office/officeart/2005/8/layout/hProcess4"/>
    <dgm:cxn modelId="{81BD57A3-DF6A-4BF9-AC9C-AE474D1DCF9D}" type="presParOf" srcId="{63C8EC53-9A97-4738-B28C-6007CC23AC3B}" destId="{CB400C75-9170-420F-8AF8-7C5C6D223F70}" srcOrd="2" destOrd="0" presId="urn:microsoft.com/office/officeart/2005/8/layout/hProcess4"/>
    <dgm:cxn modelId="{677E15C3-B261-487B-97D3-D9CBB8031EB0}" type="presParOf" srcId="{CB400C75-9170-420F-8AF8-7C5C6D223F70}" destId="{9E48D97B-D25F-4C35-A7D5-55C9B609D494}" srcOrd="0" destOrd="0" presId="urn:microsoft.com/office/officeart/2005/8/layout/hProcess4"/>
    <dgm:cxn modelId="{B89D2375-57A2-4D97-9EC0-05FA45B80C9B}" type="presParOf" srcId="{CB400C75-9170-420F-8AF8-7C5C6D223F70}" destId="{37C20D5A-AC4E-4204-8CDA-58F780839A24}" srcOrd="1" destOrd="0" presId="urn:microsoft.com/office/officeart/2005/8/layout/hProcess4"/>
    <dgm:cxn modelId="{869A2290-DEF2-457C-BD2C-1ED29810EAA4}" type="presParOf" srcId="{CB400C75-9170-420F-8AF8-7C5C6D223F70}" destId="{6B705176-3B4A-41F7-A228-53C63E2A97DE}" srcOrd="2" destOrd="0" presId="urn:microsoft.com/office/officeart/2005/8/layout/hProcess4"/>
    <dgm:cxn modelId="{9E37F9E3-A0FA-4C0C-B01E-3CA29F56F995}" type="presParOf" srcId="{CB400C75-9170-420F-8AF8-7C5C6D223F70}" destId="{8819BAA7-B707-453A-8443-053BB4C207C3}" srcOrd="3" destOrd="0" presId="urn:microsoft.com/office/officeart/2005/8/layout/hProcess4"/>
    <dgm:cxn modelId="{8F4E2636-1B59-4927-A56F-EE08EA5585A4}" type="presParOf" srcId="{CB400C75-9170-420F-8AF8-7C5C6D223F70}" destId="{4B43D56F-F6AB-4850-B4DC-D77EBADE6E17}" srcOrd="4" destOrd="0" presId="urn:microsoft.com/office/officeart/2005/8/layout/hProcess4"/>
    <dgm:cxn modelId="{1BB82F11-371C-4AF1-9A31-BDCF5C22F35C}" type="presParOf" srcId="{63C8EC53-9A97-4738-B28C-6007CC23AC3B}" destId="{DE5237CA-9A0E-4D31-A784-DA74992F34BB}" srcOrd="3" destOrd="0" presId="urn:microsoft.com/office/officeart/2005/8/layout/hProcess4"/>
    <dgm:cxn modelId="{86CE3C5C-274B-4A4B-969E-7989CB67E9F3}" type="presParOf" srcId="{63C8EC53-9A97-4738-B28C-6007CC23AC3B}" destId="{0ABAF66C-00E0-4312-8741-6D47C138A441}" srcOrd="4" destOrd="0" presId="urn:microsoft.com/office/officeart/2005/8/layout/hProcess4"/>
    <dgm:cxn modelId="{1D04519A-FF6D-4FF8-A91A-C5566FE0641B}" type="presParOf" srcId="{0ABAF66C-00E0-4312-8741-6D47C138A441}" destId="{E2E9CB39-1546-435E-9DCE-E1B670585F65}" srcOrd="0" destOrd="0" presId="urn:microsoft.com/office/officeart/2005/8/layout/hProcess4"/>
    <dgm:cxn modelId="{5CDB352B-DC19-453F-8E8E-A8B7EF45B344}" type="presParOf" srcId="{0ABAF66C-00E0-4312-8741-6D47C138A441}" destId="{3004889A-66F6-498D-9402-407B0B352654}" srcOrd="1" destOrd="0" presId="urn:microsoft.com/office/officeart/2005/8/layout/hProcess4"/>
    <dgm:cxn modelId="{A56A7327-797C-4FFD-943A-DC4BB4CF755C}" type="presParOf" srcId="{0ABAF66C-00E0-4312-8741-6D47C138A441}" destId="{05F897A0-8ED8-4051-AA56-EF88F1030A78}" srcOrd="2" destOrd="0" presId="urn:microsoft.com/office/officeart/2005/8/layout/hProcess4"/>
    <dgm:cxn modelId="{3F284F50-14EA-4879-99A8-3AFCF7DA5BD2}" type="presParOf" srcId="{0ABAF66C-00E0-4312-8741-6D47C138A441}" destId="{DDB8B3AD-460C-4480-B179-1E0E5CA04390}" srcOrd="3" destOrd="0" presId="urn:microsoft.com/office/officeart/2005/8/layout/hProcess4"/>
    <dgm:cxn modelId="{4E915098-483D-4A7D-919E-FA27A0A4EB2F}" type="presParOf" srcId="{0ABAF66C-00E0-4312-8741-6D47C138A441}" destId="{93E1B2DA-4EEF-4F36-9E70-6913F6B324F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C228C-139F-4E01-9AAD-89FBBF851E81}">
      <dsp:nvSpPr>
        <dsp:cNvPr id="0" name=""/>
        <dsp:cNvSpPr/>
      </dsp:nvSpPr>
      <dsp:spPr>
        <a:xfrm>
          <a:off x="3614" y="1509480"/>
          <a:ext cx="2138192" cy="21403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знатиме основні характеристики тексту як продукту авторської діяльності та об’єкта редагування й перекладу</a:t>
          </a:r>
          <a:endParaRPr lang="uk-UA" sz="11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ю</a:t>
          </a:r>
          <a:endParaRPr lang="uk-UA" sz="12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засвоїть основні поняття теорії і практики редагування й перекладу медіатекстів;</a:t>
          </a:r>
          <a:endParaRPr lang="uk-UA" sz="12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69" y="1558735"/>
        <a:ext cx="2039682" cy="1583163"/>
      </dsp:txXfrm>
    </dsp:sp>
    <dsp:sp modelId="{56750367-E386-4546-8933-199934A9BF2B}">
      <dsp:nvSpPr>
        <dsp:cNvPr id="0" name=""/>
        <dsp:cNvSpPr/>
      </dsp:nvSpPr>
      <dsp:spPr>
        <a:xfrm>
          <a:off x="1087196" y="2401337"/>
          <a:ext cx="2297211" cy="2297211"/>
        </a:xfrm>
        <a:prstGeom prst="leftCircularArrow">
          <a:avLst>
            <a:gd name="adj1" fmla="val 2122"/>
            <a:gd name="adj2" fmla="val 255000"/>
            <a:gd name="adj3" fmla="val 940331"/>
            <a:gd name="adj4" fmla="val 7934310"/>
            <a:gd name="adj5" fmla="val 247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49BA0-83F5-485D-9F26-7BC3C936DB76}">
      <dsp:nvSpPr>
        <dsp:cNvPr id="0" name=""/>
        <dsp:cNvSpPr/>
      </dsp:nvSpPr>
      <dsp:spPr>
        <a:xfrm>
          <a:off x="558901" y="3498706"/>
          <a:ext cx="1880588" cy="8625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знатиме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технологію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сучасного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редакційно-видавничого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процесу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4163" y="3523968"/>
        <a:ext cx="1830064" cy="811979"/>
      </dsp:txXfrm>
    </dsp:sp>
    <dsp:sp modelId="{37C20D5A-AC4E-4204-8CDA-58F780839A24}">
      <dsp:nvSpPr>
        <dsp:cNvPr id="0" name=""/>
        <dsp:cNvSpPr/>
      </dsp:nvSpPr>
      <dsp:spPr>
        <a:xfrm>
          <a:off x="2567238" y="1405903"/>
          <a:ext cx="2322633" cy="24332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матиме знання про лексичні, граматичні, стилістичні норми сучасної української літературної мови;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зможе пояснити специфіку використання мовних засобів в текстах різних </a:t>
          </a:r>
          <a:r>
            <a:rPr lang="uk-UA" sz="12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функційних</a:t>
          </a:r>
          <a:r>
            <a:rPr lang="uk-UA" sz="1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стилів і </a:t>
          </a:r>
          <a:r>
            <a:rPr lang="uk-UA" sz="12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жантів</a:t>
          </a:r>
          <a:endParaRPr lang="uk-UA" sz="12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23235" y="1983320"/>
        <a:ext cx="2210639" cy="1799879"/>
      </dsp:txXfrm>
    </dsp:sp>
    <dsp:sp modelId="{DE5237CA-9A0E-4D31-A784-DA74992F34BB}">
      <dsp:nvSpPr>
        <dsp:cNvPr id="0" name=""/>
        <dsp:cNvSpPr/>
      </dsp:nvSpPr>
      <dsp:spPr>
        <a:xfrm>
          <a:off x="3922383" y="748655"/>
          <a:ext cx="2220951" cy="2220951"/>
        </a:xfrm>
        <a:prstGeom prst="circularArrow">
          <a:avLst>
            <a:gd name="adj1" fmla="val 2195"/>
            <a:gd name="adj2" fmla="val 264197"/>
            <a:gd name="adj3" fmla="val 20066272"/>
            <a:gd name="adj4" fmla="val 13081491"/>
            <a:gd name="adj5" fmla="val 25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19BAA7-B707-453A-8443-053BB4C207C3}">
      <dsp:nvSpPr>
        <dsp:cNvPr id="0" name=""/>
        <dsp:cNvSpPr/>
      </dsp:nvSpPr>
      <dsp:spPr>
        <a:xfrm>
          <a:off x="3340887" y="1207612"/>
          <a:ext cx="1717620" cy="6830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опанує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закономірності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функціювання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текстів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різної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жанрової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природи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0893" y="1227618"/>
        <a:ext cx="1677608" cy="643029"/>
      </dsp:txXfrm>
    </dsp:sp>
    <dsp:sp modelId="{3004889A-66F6-498D-9402-407B0B352654}">
      <dsp:nvSpPr>
        <dsp:cNvPr id="0" name=""/>
        <dsp:cNvSpPr/>
      </dsp:nvSpPr>
      <dsp:spPr>
        <a:xfrm>
          <a:off x="5141598" y="1350878"/>
          <a:ext cx="2163158" cy="25433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оволодіє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навичками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редакторського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аналізу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навичками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використову-вати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різні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прийоми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принципи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редакторського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виправлення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тексту;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здійснюватиме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мотивований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вибір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одиниць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форм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залежно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від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умов контексту, жанру тексту,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концепції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видання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uk-UA" sz="1000" kern="1200" dirty="0"/>
        </a:p>
      </dsp:txBody>
      <dsp:txXfrm>
        <a:off x="5200127" y="1409407"/>
        <a:ext cx="2046100" cy="1881282"/>
      </dsp:txXfrm>
    </dsp:sp>
    <dsp:sp modelId="{DDB8B3AD-460C-4480-B179-1E0E5CA04390}">
      <dsp:nvSpPr>
        <dsp:cNvPr id="0" name=""/>
        <dsp:cNvSpPr/>
      </dsp:nvSpPr>
      <dsp:spPr>
        <a:xfrm>
          <a:off x="4924012" y="3660742"/>
          <a:ext cx="1878785" cy="8764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виявляє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виправляє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лексико-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граматичні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стилістичні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орфографічні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пунктуаційні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помилки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текстах</a:t>
          </a:r>
          <a:endParaRPr lang="uk-UA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49682" y="3686412"/>
        <a:ext cx="1827445" cy="825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2448" y="4149081"/>
            <a:ext cx="4748064" cy="129614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301208"/>
            <a:ext cx="4464496" cy="720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35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3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32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7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1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16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25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2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8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51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75856" y="1916832"/>
            <a:ext cx="56886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EE69B-63BC-49A3-8DB5-61B348917C6D}" type="datetimeFigureOut">
              <a:rPr lang="ru-RU" smtClean="0"/>
              <a:t>07.06.2020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CCE3-92DB-4B0E-944C-C3A6080538E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507796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/>
              </a:rPr>
              <a:t>http://presentation-creation.ru/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85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3068960"/>
            <a:ext cx="5400600" cy="288032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</a:t>
            </a:r>
            <a:b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РЕДАГУВАННЯ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ПЕРЕКЛАДУ І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ТРАНСФОРМАЦІЇ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9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</a:t>
            </a:r>
            <a:endParaRPr lang="uk-UA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916832"/>
            <a:ext cx="6408712" cy="452596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ознайомитися із загальнотеоретичними й методологічними завданнями редагування, перекладу й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трансформації медіатекстів; забезпечити ґрунтовне оволодіння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лексико-граматичними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семантичними та стильовими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аспектами перекладу, методами і прийомами редакторської роботи з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текстами,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тематичною і композиційною структурою, фактологічним матеріалом, мовою і стилем відповідно до чинних норм тих наук, з якими взаємодіє редагування (лінгвістика, психолінгвістика, логіка тощо)</a:t>
            </a:r>
          </a:p>
        </p:txBody>
      </p:sp>
    </p:spTree>
    <p:extLst>
      <p:ext uri="{BB962C8B-B14F-4D97-AF65-F5344CB8AC3E}">
        <p14:creationId xmlns:p14="http://schemas.microsoft.com/office/powerpoint/2010/main" val="333412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опанування курсу Ви зможете: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Line 253"/>
          <p:cNvSpPr>
            <a:spLocks noChangeShapeType="1"/>
          </p:cNvSpPr>
          <p:nvPr/>
        </p:nvSpPr>
        <p:spPr bwMode="gray">
          <a:xfrm>
            <a:off x="3731840" y="534994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254"/>
          <p:cNvSpPr>
            <a:spLocks noChangeArrowheads="1"/>
          </p:cNvSpPr>
          <p:nvPr/>
        </p:nvSpPr>
        <p:spPr bwMode="gray">
          <a:xfrm rot="3419336">
            <a:off x="3447677" y="4773683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7" name="Text Box 255"/>
          <p:cNvSpPr txBox="1">
            <a:spLocks noChangeArrowheads="1"/>
          </p:cNvSpPr>
          <p:nvPr/>
        </p:nvSpPr>
        <p:spPr bwMode="gray">
          <a:xfrm>
            <a:off x="3503240" y="481654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8" name="Line 256"/>
          <p:cNvSpPr>
            <a:spLocks noChangeShapeType="1"/>
          </p:cNvSpPr>
          <p:nvPr/>
        </p:nvSpPr>
        <p:spPr bwMode="gray">
          <a:xfrm>
            <a:off x="3731840" y="283534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Rectangle 257"/>
          <p:cNvSpPr>
            <a:spLocks noChangeArrowheads="1"/>
          </p:cNvSpPr>
          <p:nvPr/>
        </p:nvSpPr>
        <p:spPr bwMode="gray">
          <a:xfrm rot="3419336">
            <a:off x="3447677" y="225908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0" name="Text Box 258"/>
          <p:cNvSpPr txBox="1">
            <a:spLocks noChangeArrowheads="1"/>
          </p:cNvSpPr>
          <p:nvPr/>
        </p:nvSpPr>
        <p:spPr bwMode="gray">
          <a:xfrm>
            <a:off x="4201072" y="2316531"/>
            <a:ext cx="433136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вдосконалити вміння логічно мислити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Arial" charset="0"/>
            </a:endParaRPr>
          </a:p>
        </p:txBody>
      </p:sp>
      <p:sp>
        <p:nvSpPr>
          <p:cNvPr id="11" name="Text Box 259"/>
          <p:cNvSpPr txBox="1">
            <a:spLocks noChangeArrowheads="1"/>
          </p:cNvSpPr>
          <p:nvPr/>
        </p:nvSpPr>
        <p:spPr bwMode="gray">
          <a:xfrm>
            <a:off x="3503240" y="230194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12" name="Line 260"/>
          <p:cNvSpPr>
            <a:spLocks noChangeShapeType="1"/>
          </p:cNvSpPr>
          <p:nvPr/>
        </p:nvSpPr>
        <p:spPr bwMode="gray">
          <a:xfrm>
            <a:off x="3731840" y="3673545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Rectangle 261"/>
          <p:cNvSpPr>
            <a:spLocks noChangeArrowheads="1"/>
          </p:cNvSpPr>
          <p:nvPr/>
        </p:nvSpPr>
        <p:spPr bwMode="gray">
          <a:xfrm rot="3419336">
            <a:off x="3447677" y="309728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4" name="Text Box 262"/>
          <p:cNvSpPr txBox="1">
            <a:spLocks noChangeArrowheads="1"/>
          </p:cNvSpPr>
          <p:nvPr/>
        </p:nvSpPr>
        <p:spPr bwMode="gray">
          <a:xfrm>
            <a:off x="3503240" y="314014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15" name="Line 263"/>
          <p:cNvSpPr>
            <a:spLocks noChangeShapeType="1"/>
          </p:cNvSpPr>
          <p:nvPr/>
        </p:nvSpPr>
        <p:spPr bwMode="gray">
          <a:xfrm>
            <a:off x="3733428" y="4510158"/>
            <a:ext cx="4799012" cy="158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Rectangle 264"/>
          <p:cNvSpPr>
            <a:spLocks noChangeArrowheads="1"/>
          </p:cNvSpPr>
          <p:nvPr/>
        </p:nvSpPr>
        <p:spPr bwMode="gray">
          <a:xfrm rot="3419336">
            <a:off x="3447677" y="3935483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17" name="Text Box 265"/>
          <p:cNvSpPr txBox="1">
            <a:spLocks noChangeArrowheads="1"/>
          </p:cNvSpPr>
          <p:nvPr/>
        </p:nvSpPr>
        <p:spPr bwMode="gray">
          <a:xfrm>
            <a:off x="3503240" y="3978345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18" name="Line 266"/>
          <p:cNvSpPr>
            <a:spLocks noChangeShapeType="1"/>
          </p:cNvSpPr>
          <p:nvPr/>
        </p:nvSpPr>
        <p:spPr bwMode="gray">
          <a:xfrm>
            <a:off x="3731840" y="6210370"/>
            <a:ext cx="48006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Rectangle 267"/>
          <p:cNvSpPr>
            <a:spLocks noChangeArrowheads="1"/>
          </p:cNvSpPr>
          <p:nvPr/>
        </p:nvSpPr>
        <p:spPr bwMode="ltGray">
          <a:xfrm rot="3419336">
            <a:off x="3447677" y="5634108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0" name="Text Box 268"/>
          <p:cNvSpPr txBox="1">
            <a:spLocks noChangeArrowheads="1"/>
          </p:cNvSpPr>
          <p:nvPr/>
        </p:nvSpPr>
        <p:spPr bwMode="gray">
          <a:xfrm>
            <a:off x="3503240" y="567697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21" name="Text Box 269"/>
          <p:cNvSpPr txBox="1">
            <a:spLocks noChangeArrowheads="1"/>
          </p:cNvSpPr>
          <p:nvPr/>
        </p:nvSpPr>
        <p:spPr bwMode="gray">
          <a:xfrm>
            <a:off x="4153620" y="3003690"/>
            <a:ext cx="489589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 роль редактора у процесі роботи </a:t>
            </a:r>
          </a:p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тестами і перекладами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270"/>
          <p:cNvSpPr txBox="1">
            <a:spLocks noChangeArrowheads="1"/>
          </p:cNvSpPr>
          <p:nvPr/>
        </p:nvSpPr>
        <p:spPr bwMode="gray">
          <a:xfrm>
            <a:off x="4198168" y="3834128"/>
            <a:ext cx="428023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опанувати методики редагування та аналізу тестів-перекладів;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271"/>
          <p:cNvSpPr txBox="1">
            <a:spLocks noChangeArrowheads="1"/>
          </p:cNvSpPr>
          <p:nvPr/>
        </p:nvSpPr>
        <p:spPr bwMode="gray">
          <a:xfrm>
            <a:off x="4198168" y="4680090"/>
            <a:ext cx="428023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оволодіти методами тематичного та фактологічного аналізу текстів; 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272"/>
          <p:cNvSpPr txBox="1">
            <a:spLocks noChangeArrowheads="1"/>
          </p:cNvSpPr>
          <p:nvPr/>
        </p:nvSpPr>
        <p:spPr bwMode="gray">
          <a:xfrm>
            <a:off x="4121030" y="5488021"/>
            <a:ext cx="480477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методикою редакційно-технічної обробки</a:t>
            </a:r>
          </a:p>
          <a:p>
            <a:pPr eaLnBrk="0" hangingPunct="0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 та його комп’ютерного варіанта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0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Набудете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компетентностей: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5927325" y="3099036"/>
            <a:ext cx="455613" cy="247650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folHlink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ltGray">
          <a:xfrm>
            <a:off x="5916892" y="4340868"/>
            <a:ext cx="455613" cy="247651"/>
          </a:xfrm>
          <a:prstGeom prst="downArrow">
            <a:avLst>
              <a:gd name="adj1" fmla="val 58889"/>
              <a:gd name="adj2" fmla="val 60000"/>
            </a:avLst>
          </a:prstGeom>
          <a:solidFill>
            <a:schemeClr val="accent2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3491880" y="3326646"/>
            <a:ext cx="5309800" cy="1027112"/>
            <a:chOff x="2736" y="1803"/>
            <a:chExt cx="2552" cy="576"/>
          </a:xfrm>
        </p:grpSpPr>
        <p:sp>
          <p:nvSpPr>
            <p:cNvPr id="7" name="Rectangle 8"/>
            <p:cNvSpPr>
              <a:spLocks noChangeArrowheads="1"/>
            </p:cNvSpPr>
            <p:nvPr/>
          </p:nvSpPr>
          <p:spPr bwMode="gray">
            <a:xfrm>
              <a:off x="2736" y="180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gray">
            <a:xfrm>
              <a:off x="2743" y="1809"/>
              <a:ext cx="2536" cy="26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gray">
            <a:xfrm>
              <a:off x="2744" y="205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accent2">
                    <a:gamma/>
                    <a:tint val="61176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" name="Text Box 11"/>
          <p:cNvSpPr txBox="1">
            <a:spLocks noChangeArrowheads="1"/>
          </p:cNvSpPr>
          <p:nvPr/>
        </p:nvSpPr>
        <p:spPr bwMode="gray">
          <a:xfrm>
            <a:off x="3635896" y="3677958"/>
            <a:ext cx="5106856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 dirty="0" smtClean="0">
                <a:solidFill>
                  <a:srgbClr val="C00000"/>
                </a:solidFill>
              </a:rPr>
              <a:t>здатність збагачувати редакторський досвід, закріплення навичок знаходження та виправлення різних типів помилок</a:t>
            </a:r>
            <a:endParaRPr lang="uk-UA" sz="1400" b="1" dirty="0">
              <a:solidFill>
                <a:srgbClr val="C00000"/>
              </a:solidFill>
            </a:endParaRPr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3506444" y="4612868"/>
            <a:ext cx="5396589" cy="1173639"/>
            <a:chOff x="2728" y="2640"/>
            <a:chExt cx="2557" cy="578"/>
          </a:xfrm>
        </p:grpSpPr>
        <p:sp>
          <p:nvSpPr>
            <p:cNvPr id="12" name="Rectangle 13"/>
            <p:cNvSpPr>
              <a:spLocks noChangeArrowheads="1"/>
            </p:cNvSpPr>
            <p:nvPr/>
          </p:nvSpPr>
          <p:spPr bwMode="gray">
            <a:xfrm>
              <a:off x="2728" y="2640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gray">
            <a:xfrm>
              <a:off x="2742" y="2646"/>
              <a:ext cx="2529" cy="262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gray">
            <a:xfrm>
              <a:off x="2750" y="2904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hlink">
                    <a:gamma/>
                    <a:tint val="61176"/>
                    <a:invGamma/>
                  </a:schemeClr>
                </a:gs>
                <a:gs pos="100000">
                  <a:schemeClr val="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5" name="Text Box 16"/>
          <p:cNvSpPr txBox="1">
            <a:spLocks noChangeArrowheads="1"/>
          </p:cNvSpPr>
          <p:nvPr/>
        </p:nvSpPr>
        <p:spPr bwMode="gray">
          <a:xfrm>
            <a:off x="3535991" y="5047843"/>
            <a:ext cx="5284481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 err="1">
                <a:solidFill>
                  <a:srgbClr val="0070C0"/>
                </a:solidFill>
              </a:rPr>
              <a:t>здатність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дотримуватися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законів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створення</a:t>
            </a:r>
            <a:r>
              <a:rPr lang="ru-RU" sz="1400" b="1" dirty="0">
                <a:solidFill>
                  <a:srgbClr val="0070C0"/>
                </a:solidFill>
              </a:rPr>
              <a:t> медіатекстів; </a:t>
            </a:r>
            <a:r>
              <a:rPr lang="ru-RU" sz="1400" b="1" dirty="0" err="1">
                <a:solidFill>
                  <a:srgbClr val="0070C0"/>
                </a:solidFill>
              </a:rPr>
              <a:t>давати</a:t>
            </a:r>
            <a:r>
              <a:rPr lang="ru-RU" sz="1400" b="1" dirty="0">
                <a:solidFill>
                  <a:srgbClr val="0070C0"/>
                </a:solidFill>
              </a:rPr>
              <a:t> характеристику тексту як продукту </a:t>
            </a:r>
            <a:r>
              <a:rPr lang="ru-RU" sz="1400" b="1" dirty="0" err="1">
                <a:solidFill>
                  <a:srgbClr val="0070C0"/>
                </a:solidFill>
              </a:rPr>
              <a:t>авторської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діяльності</a:t>
            </a:r>
            <a:r>
              <a:rPr lang="ru-RU" sz="1400" b="1" dirty="0">
                <a:solidFill>
                  <a:srgbClr val="0070C0"/>
                </a:solidFill>
              </a:rPr>
              <a:t>, </a:t>
            </a:r>
            <a:r>
              <a:rPr lang="ru-RU" sz="1400" b="1" dirty="0" err="1">
                <a:solidFill>
                  <a:srgbClr val="0070C0"/>
                </a:solidFill>
              </a:rPr>
              <a:t>об’єкта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err="1">
                <a:solidFill>
                  <a:srgbClr val="0070C0"/>
                </a:solidFill>
              </a:rPr>
              <a:t>редагування</a:t>
            </a:r>
            <a:r>
              <a:rPr lang="ru-RU" sz="1400" b="1" dirty="0">
                <a:solidFill>
                  <a:srgbClr val="0070C0"/>
                </a:solidFill>
              </a:rPr>
              <a:t> та предмета </a:t>
            </a:r>
            <a:r>
              <a:rPr lang="ru-RU" sz="1400" b="1" dirty="0" err="1">
                <a:solidFill>
                  <a:srgbClr val="0070C0"/>
                </a:solidFill>
              </a:rPr>
              <a:t>сприймання</a:t>
            </a:r>
            <a:r>
              <a:rPr lang="ru-RU" sz="1400" b="1" dirty="0">
                <a:solidFill>
                  <a:srgbClr val="0070C0"/>
                </a:solidFill>
              </a:rPr>
              <a:t> і </a:t>
            </a:r>
            <a:r>
              <a:rPr lang="ru-RU" sz="1400" b="1" dirty="0" err="1">
                <a:solidFill>
                  <a:srgbClr val="0070C0"/>
                </a:solidFill>
              </a:rPr>
              <a:t>розуміння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endParaRPr lang="en-US" sz="1400" b="1" dirty="0">
              <a:solidFill>
                <a:srgbClr val="0070C0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gray">
          <a:xfrm>
            <a:off x="4370927" y="3334037"/>
            <a:ext cx="339496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0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загальномовної</a:t>
            </a:r>
            <a:endParaRPr lang="uk-UA" sz="2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gray">
          <a:xfrm>
            <a:off x="4666185" y="4597192"/>
            <a:ext cx="3066554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комунікативної</a:t>
            </a:r>
            <a:endParaRPr lang="en-US" sz="20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7"/>
          <p:cNvGrpSpPr>
            <a:grpSpLocks/>
          </p:cNvGrpSpPr>
          <p:nvPr/>
        </p:nvGrpSpPr>
        <p:grpSpPr bwMode="auto">
          <a:xfrm>
            <a:off x="3491880" y="1988840"/>
            <a:ext cx="5328592" cy="1137970"/>
            <a:chOff x="2728" y="983"/>
            <a:chExt cx="2552" cy="576"/>
          </a:xfrm>
        </p:grpSpPr>
        <p:sp>
          <p:nvSpPr>
            <p:cNvPr id="26" name="Rectangle 28"/>
            <p:cNvSpPr>
              <a:spLocks noChangeArrowheads="1"/>
            </p:cNvSpPr>
            <p:nvPr/>
          </p:nvSpPr>
          <p:spPr bwMode="gray">
            <a:xfrm>
              <a:off x="2728" y="983"/>
              <a:ext cx="25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gray">
            <a:xfrm>
              <a:off x="2741" y="989"/>
              <a:ext cx="2530" cy="26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gray">
            <a:xfrm>
              <a:off x="2736" y="1239"/>
              <a:ext cx="2535" cy="314"/>
            </a:xfrm>
            <a:prstGeom prst="rect">
              <a:avLst/>
            </a:prstGeom>
            <a:gradFill rotWithShape="1">
              <a:gsLst>
                <a:gs pos="0">
                  <a:schemeClr val="folHlink">
                    <a:gamma/>
                    <a:tint val="61176"/>
                    <a:invGamma/>
                  </a:schemeClr>
                </a:gs>
                <a:gs pos="100000">
                  <a:schemeClr val="folHlink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" name="Text Box 31"/>
          <p:cNvSpPr txBox="1">
            <a:spLocks noChangeArrowheads="1"/>
          </p:cNvSpPr>
          <p:nvPr/>
        </p:nvSpPr>
        <p:spPr bwMode="gray">
          <a:xfrm>
            <a:off x="3563888" y="2479545"/>
            <a:ext cx="4968551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засвоїти логічні, композиційні, стилістичні та мовні особливості редагування й </a:t>
            </a:r>
            <a:r>
              <a:rPr lang="uk-UA" sz="1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перекладу текстів</a:t>
            </a:r>
            <a:endParaRPr lang="en-US" sz="1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gray">
          <a:xfrm>
            <a:off x="4861432" y="1996774"/>
            <a:ext cx="2778522" cy="430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200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медіалінгвістичної</a:t>
            </a:r>
            <a:r>
              <a:rPr lang="ru-RU" sz="2200" b="1" dirty="0" smtClean="0">
                <a:solidFill>
                  <a:srgbClr val="FFFFFF"/>
                </a:solidFill>
              </a:rPr>
              <a:t> </a:t>
            </a:r>
            <a:endParaRPr lang="en-US" sz="2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6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634082"/>
          </a:xfrm>
        </p:spPr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Ознайомитеся з питаннями: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977871" y="1255539"/>
            <a:ext cx="5526527" cy="4651445"/>
            <a:chOff x="2940676" y="1255539"/>
            <a:chExt cx="4599013" cy="4651445"/>
          </a:xfrm>
        </p:grpSpPr>
        <p:sp>
          <p:nvSpPr>
            <p:cNvPr id="6" name="Полилиния 5"/>
            <p:cNvSpPr/>
            <p:nvPr/>
          </p:nvSpPr>
          <p:spPr>
            <a:xfrm>
              <a:off x="2942208" y="1270155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Загальна характеристика перевидань</a:t>
              </a:r>
              <a:endParaRPr lang="uk-UA" sz="1700" kern="1200" dirty="0"/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5039511" y="1620135"/>
              <a:ext cx="421568" cy="493155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0" y="98631"/>
                  </a:moveTo>
                  <a:lnTo>
                    <a:pt x="210784" y="98631"/>
                  </a:lnTo>
                  <a:lnTo>
                    <a:pt x="210784" y="0"/>
                  </a:lnTo>
                  <a:lnTo>
                    <a:pt x="421568" y="246578"/>
                  </a:lnTo>
                  <a:lnTo>
                    <a:pt x="210784" y="493155"/>
                  </a:lnTo>
                  <a:lnTo>
                    <a:pt x="210784" y="394524"/>
                  </a:lnTo>
                  <a:lnTo>
                    <a:pt x="0" y="394524"/>
                  </a:lnTo>
                  <a:lnTo>
                    <a:pt x="0" y="9863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8631" rIns="126470" bIns="9863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5523837" y="1255539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err="1" smtClean="0"/>
                <a:t>Перекладознавчий</a:t>
              </a:r>
              <a:r>
                <a:rPr lang="uk-UA" sz="1700" kern="1200" dirty="0" smtClean="0"/>
                <a:t> мінімум для редактора-видавця</a:t>
              </a:r>
              <a:endParaRPr lang="uk-UA" sz="1700" kern="1200" dirty="0"/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6271523" y="2501742"/>
              <a:ext cx="493156" cy="421569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337254" y="1"/>
                  </a:moveTo>
                  <a:lnTo>
                    <a:pt x="337254" y="246578"/>
                  </a:lnTo>
                  <a:lnTo>
                    <a:pt x="421568" y="246577"/>
                  </a:lnTo>
                  <a:lnTo>
                    <a:pt x="210784" y="493154"/>
                  </a:lnTo>
                  <a:lnTo>
                    <a:pt x="0" y="246578"/>
                  </a:lnTo>
                  <a:lnTo>
                    <a:pt x="84314" y="246578"/>
                  </a:lnTo>
                  <a:lnTo>
                    <a:pt x="84314" y="1"/>
                  </a:lnTo>
                  <a:lnTo>
                    <a:pt x="337254" y="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632" tIns="0" rIns="98631" bIns="1264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5551160" y="3012106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Засоби автоматизації перекладу. </a:t>
              </a:r>
              <a:endParaRPr lang="uk-UA" sz="1700" kern="1200" dirty="0"/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5039511" y="3362087"/>
              <a:ext cx="421569" cy="493156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421568" y="394524"/>
                  </a:moveTo>
                  <a:lnTo>
                    <a:pt x="210784" y="394524"/>
                  </a:lnTo>
                  <a:lnTo>
                    <a:pt x="210784" y="493155"/>
                  </a:lnTo>
                  <a:lnTo>
                    <a:pt x="0" y="246577"/>
                  </a:lnTo>
                  <a:lnTo>
                    <a:pt x="210784" y="0"/>
                  </a:lnTo>
                  <a:lnTo>
                    <a:pt x="210784" y="98631"/>
                  </a:lnTo>
                  <a:lnTo>
                    <a:pt x="421568" y="98631"/>
                  </a:lnTo>
                  <a:lnTo>
                    <a:pt x="421568" y="39452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6470" tIns="98632" rIns="1" bIns="9863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2960902" y="2923311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Типологічні особливості перекладів. </a:t>
              </a:r>
              <a:endParaRPr lang="uk-UA" sz="1700" kern="1200" dirty="0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3689894" y="4204363"/>
              <a:ext cx="493156" cy="421569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337254" y="1"/>
                  </a:moveTo>
                  <a:lnTo>
                    <a:pt x="337254" y="246578"/>
                  </a:lnTo>
                  <a:lnTo>
                    <a:pt x="421568" y="246577"/>
                  </a:lnTo>
                  <a:lnTo>
                    <a:pt x="210784" y="493154"/>
                  </a:lnTo>
                  <a:lnTo>
                    <a:pt x="0" y="246578"/>
                  </a:lnTo>
                  <a:lnTo>
                    <a:pt x="84314" y="246578"/>
                  </a:lnTo>
                  <a:lnTo>
                    <a:pt x="84314" y="1"/>
                  </a:lnTo>
                  <a:lnTo>
                    <a:pt x="337254" y="1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632" tIns="0" rIns="98631" bIns="1264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940676" y="4713867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700" kern="1200" dirty="0" err="1" smtClean="0"/>
                <a:t>Принципи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готування</a:t>
              </a:r>
              <a:r>
                <a:rPr lang="ru-RU" sz="1700" kern="1200" dirty="0" smtClean="0"/>
                <a:t> до </a:t>
              </a:r>
              <a:r>
                <a:rPr lang="ru-RU" sz="1700" kern="1200" dirty="0" err="1" smtClean="0"/>
                <a:t>друку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перекладної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літератури</a:t>
              </a:r>
              <a:r>
                <a:rPr lang="ru-RU" sz="1700" kern="1200" dirty="0" smtClean="0"/>
                <a:t>. </a:t>
              </a:r>
              <a:endParaRPr lang="uk-UA" sz="1700" kern="1200" dirty="0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2942207" y="4713867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700" kern="1200" dirty="0" err="1" smtClean="0"/>
                <a:t>Принципи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готування</a:t>
              </a:r>
              <a:r>
                <a:rPr lang="ru-RU" sz="1700" kern="1200" dirty="0" smtClean="0"/>
                <a:t> до </a:t>
              </a:r>
              <a:r>
                <a:rPr lang="ru-RU" sz="1700" kern="1200" dirty="0" err="1" smtClean="0"/>
                <a:t>друку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перекладної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літератури</a:t>
              </a:r>
              <a:r>
                <a:rPr lang="ru-RU" sz="1700" kern="1200" dirty="0" smtClean="0"/>
                <a:t>. </a:t>
              </a:r>
              <a:endParaRPr lang="uk-UA" sz="1700" kern="12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979712" y="1268760"/>
            <a:ext cx="5526527" cy="4651445"/>
            <a:chOff x="2940676" y="1255539"/>
            <a:chExt cx="4599013" cy="4651445"/>
          </a:xfrm>
        </p:grpSpPr>
        <p:sp>
          <p:nvSpPr>
            <p:cNvPr id="18" name="Полилиния 17"/>
            <p:cNvSpPr/>
            <p:nvPr/>
          </p:nvSpPr>
          <p:spPr>
            <a:xfrm>
              <a:off x="2942208" y="1270155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Загальна характеристика перевидань</a:t>
              </a:r>
              <a:endParaRPr lang="uk-UA" sz="1700" kern="1200" dirty="0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039511" y="1620135"/>
              <a:ext cx="421568" cy="493155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0" y="98631"/>
                  </a:moveTo>
                  <a:lnTo>
                    <a:pt x="210784" y="98631"/>
                  </a:lnTo>
                  <a:lnTo>
                    <a:pt x="210784" y="0"/>
                  </a:lnTo>
                  <a:lnTo>
                    <a:pt x="421568" y="246578"/>
                  </a:lnTo>
                  <a:lnTo>
                    <a:pt x="210784" y="493155"/>
                  </a:lnTo>
                  <a:lnTo>
                    <a:pt x="210784" y="394524"/>
                  </a:lnTo>
                  <a:lnTo>
                    <a:pt x="0" y="394524"/>
                  </a:lnTo>
                  <a:lnTo>
                    <a:pt x="0" y="98631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8631" rIns="126470" bIns="9863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5523837" y="1255539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err="1" smtClean="0"/>
                <a:t>Перекладознавчий</a:t>
              </a:r>
              <a:r>
                <a:rPr lang="uk-UA" sz="1700" kern="1200" dirty="0" smtClean="0"/>
                <a:t> мінімум для редактора-видавця</a:t>
              </a:r>
              <a:endParaRPr lang="uk-UA" sz="1700" kern="1200" dirty="0"/>
            </a:p>
          </p:txBody>
        </p:sp>
        <p:sp>
          <p:nvSpPr>
            <p:cNvPr id="21" name="Полилиния 20"/>
            <p:cNvSpPr/>
            <p:nvPr/>
          </p:nvSpPr>
          <p:spPr>
            <a:xfrm>
              <a:off x="6271523" y="2501742"/>
              <a:ext cx="493156" cy="421569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337254" y="1"/>
                  </a:moveTo>
                  <a:lnTo>
                    <a:pt x="337254" y="246578"/>
                  </a:lnTo>
                  <a:lnTo>
                    <a:pt x="421568" y="246577"/>
                  </a:lnTo>
                  <a:lnTo>
                    <a:pt x="210784" y="493154"/>
                  </a:lnTo>
                  <a:lnTo>
                    <a:pt x="0" y="246578"/>
                  </a:lnTo>
                  <a:lnTo>
                    <a:pt x="84314" y="246578"/>
                  </a:lnTo>
                  <a:lnTo>
                    <a:pt x="84314" y="1"/>
                  </a:lnTo>
                  <a:lnTo>
                    <a:pt x="337254" y="1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632" tIns="0" rIns="98631" bIns="1264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5551160" y="3012106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Засоби автоматизації перекладу. </a:t>
              </a:r>
              <a:endParaRPr lang="uk-UA" sz="1700" kern="1200" dirty="0"/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5039511" y="3362087"/>
              <a:ext cx="421569" cy="493156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421568" y="394524"/>
                  </a:moveTo>
                  <a:lnTo>
                    <a:pt x="210784" y="394524"/>
                  </a:lnTo>
                  <a:lnTo>
                    <a:pt x="210784" y="493155"/>
                  </a:lnTo>
                  <a:lnTo>
                    <a:pt x="0" y="246577"/>
                  </a:lnTo>
                  <a:lnTo>
                    <a:pt x="210784" y="0"/>
                  </a:lnTo>
                  <a:lnTo>
                    <a:pt x="210784" y="98631"/>
                  </a:lnTo>
                  <a:lnTo>
                    <a:pt x="421568" y="98631"/>
                  </a:lnTo>
                  <a:lnTo>
                    <a:pt x="421568" y="39452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6470" tIns="98632" rIns="1" bIns="9863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960902" y="2923311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700" kern="1200" dirty="0" smtClean="0"/>
                <a:t>Типологічні особливості перекладів. </a:t>
              </a:r>
              <a:endParaRPr lang="uk-UA" sz="1700" kern="1200" dirty="0"/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3689894" y="4204363"/>
              <a:ext cx="493156" cy="421569"/>
            </a:xfrm>
            <a:custGeom>
              <a:avLst/>
              <a:gdLst>
                <a:gd name="connsiteX0" fmla="*/ 0 w 421568"/>
                <a:gd name="connsiteY0" fmla="*/ 98631 h 493155"/>
                <a:gd name="connsiteX1" fmla="*/ 210784 w 421568"/>
                <a:gd name="connsiteY1" fmla="*/ 98631 h 493155"/>
                <a:gd name="connsiteX2" fmla="*/ 210784 w 421568"/>
                <a:gd name="connsiteY2" fmla="*/ 0 h 493155"/>
                <a:gd name="connsiteX3" fmla="*/ 421568 w 421568"/>
                <a:gd name="connsiteY3" fmla="*/ 246578 h 493155"/>
                <a:gd name="connsiteX4" fmla="*/ 210784 w 421568"/>
                <a:gd name="connsiteY4" fmla="*/ 493155 h 493155"/>
                <a:gd name="connsiteX5" fmla="*/ 210784 w 421568"/>
                <a:gd name="connsiteY5" fmla="*/ 394524 h 493155"/>
                <a:gd name="connsiteX6" fmla="*/ 0 w 421568"/>
                <a:gd name="connsiteY6" fmla="*/ 394524 h 493155"/>
                <a:gd name="connsiteX7" fmla="*/ 0 w 421568"/>
                <a:gd name="connsiteY7" fmla="*/ 98631 h 493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1568" h="493155">
                  <a:moveTo>
                    <a:pt x="337254" y="1"/>
                  </a:moveTo>
                  <a:lnTo>
                    <a:pt x="337254" y="246578"/>
                  </a:lnTo>
                  <a:lnTo>
                    <a:pt x="421568" y="246577"/>
                  </a:lnTo>
                  <a:lnTo>
                    <a:pt x="210784" y="493154"/>
                  </a:lnTo>
                  <a:lnTo>
                    <a:pt x="0" y="246578"/>
                  </a:lnTo>
                  <a:lnTo>
                    <a:pt x="84314" y="246578"/>
                  </a:lnTo>
                  <a:lnTo>
                    <a:pt x="84314" y="1"/>
                  </a:lnTo>
                  <a:lnTo>
                    <a:pt x="337254" y="1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8632" tIns="0" rIns="98631" bIns="126471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300" kern="120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2940676" y="4713867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700" kern="1200" dirty="0" err="1" smtClean="0"/>
                <a:t>Принципи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готування</a:t>
              </a:r>
              <a:r>
                <a:rPr lang="ru-RU" sz="1700" kern="1200" dirty="0" smtClean="0"/>
                <a:t> до </a:t>
              </a:r>
              <a:r>
                <a:rPr lang="ru-RU" sz="1700" kern="1200" dirty="0" err="1" smtClean="0"/>
                <a:t>друку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перекладної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літератури</a:t>
              </a:r>
              <a:r>
                <a:rPr lang="ru-RU" sz="1700" kern="1200" dirty="0" smtClean="0"/>
                <a:t>. </a:t>
              </a:r>
              <a:endParaRPr lang="uk-UA" sz="1700" kern="1200" dirty="0"/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2942207" y="4713867"/>
              <a:ext cx="1988529" cy="1193117"/>
            </a:xfrm>
            <a:custGeom>
              <a:avLst/>
              <a:gdLst>
                <a:gd name="connsiteX0" fmla="*/ 0 w 1988529"/>
                <a:gd name="connsiteY0" fmla="*/ 119312 h 1193117"/>
                <a:gd name="connsiteX1" fmla="*/ 119312 w 1988529"/>
                <a:gd name="connsiteY1" fmla="*/ 0 h 1193117"/>
                <a:gd name="connsiteX2" fmla="*/ 1869217 w 1988529"/>
                <a:gd name="connsiteY2" fmla="*/ 0 h 1193117"/>
                <a:gd name="connsiteX3" fmla="*/ 1988529 w 1988529"/>
                <a:gd name="connsiteY3" fmla="*/ 119312 h 1193117"/>
                <a:gd name="connsiteX4" fmla="*/ 1988529 w 1988529"/>
                <a:gd name="connsiteY4" fmla="*/ 1073805 h 1193117"/>
                <a:gd name="connsiteX5" fmla="*/ 1869217 w 1988529"/>
                <a:gd name="connsiteY5" fmla="*/ 1193117 h 1193117"/>
                <a:gd name="connsiteX6" fmla="*/ 119312 w 1988529"/>
                <a:gd name="connsiteY6" fmla="*/ 1193117 h 1193117"/>
                <a:gd name="connsiteX7" fmla="*/ 0 w 1988529"/>
                <a:gd name="connsiteY7" fmla="*/ 1073805 h 1193117"/>
                <a:gd name="connsiteX8" fmla="*/ 0 w 1988529"/>
                <a:gd name="connsiteY8" fmla="*/ 119312 h 119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8529" h="1193117">
                  <a:moveTo>
                    <a:pt x="0" y="119312"/>
                  </a:moveTo>
                  <a:cubicBezTo>
                    <a:pt x="0" y="53418"/>
                    <a:pt x="53418" y="0"/>
                    <a:pt x="119312" y="0"/>
                  </a:cubicBezTo>
                  <a:lnTo>
                    <a:pt x="1869217" y="0"/>
                  </a:lnTo>
                  <a:cubicBezTo>
                    <a:pt x="1935111" y="0"/>
                    <a:pt x="1988529" y="53418"/>
                    <a:pt x="1988529" y="119312"/>
                  </a:cubicBezTo>
                  <a:lnTo>
                    <a:pt x="1988529" y="1073805"/>
                  </a:lnTo>
                  <a:cubicBezTo>
                    <a:pt x="1988529" y="1139699"/>
                    <a:pt x="1935111" y="1193117"/>
                    <a:pt x="1869217" y="1193117"/>
                  </a:cubicBezTo>
                  <a:lnTo>
                    <a:pt x="119312" y="1193117"/>
                  </a:lnTo>
                  <a:cubicBezTo>
                    <a:pt x="53418" y="1193117"/>
                    <a:pt x="0" y="1139699"/>
                    <a:pt x="0" y="1073805"/>
                  </a:cubicBezTo>
                  <a:lnTo>
                    <a:pt x="0" y="119312"/>
                  </a:lnTo>
                  <a:close/>
                </a:path>
              </a:pathLst>
            </a:cu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715" tIns="99715" rIns="99715" bIns="9971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700" kern="1200" dirty="0" err="1" smtClean="0"/>
                <a:t>Принципи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готування</a:t>
              </a:r>
              <a:r>
                <a:rPr lang="ru-RU" sz="1700" kern="1200" dirty="0" smtClean="0"/>
                <a:t> до </a:t>
              </a:r>
              <a:r>
                <a:rPr lang="ru-RU" sz="1700" kern="1200" dirty="0" err="1" smtClean="0"/>
                <a:t>друку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перекладної</a:t>
              </a:r>
              <a:r>
                <a:rPr lang="ru-RU" sz="1700" kern="1200" dirty="0" smtClean="0"/>
                <a:t> </a:t>
              </a:r>
              <a:r>
                <a:rPr lang="ru-RU" sz="1700" kern="1200" dirty="0" err="1" smtClean="0"/>
                <a:t>літератури</a:t>
              </a:r>
              <a:r>
                <a:rPr lang="ru-RU" sz="1700" kern="1200" dirty="0" smtClean="0"/>
                <a:t>. </a:t>
              </a:r>
              <a:endParaRPr lang="uk-UA" sz="1700" kern="1200" dirty="0"/>
            </a:p>
          </p:txBody>
        </p:sp>
      </p:grpSp>
      <p:sp>
        <p:nvSpPr>
          <p:cNvPr id="29" name="Скругленный прямоугольник 28"/>
          <p:cNvSpPr/>
          <p:nvPr/>
        </p:nvSpPr>
        <p:spPr>
          <a:xfrm>
            <a:off x="5220072" y="4727088"/>
            <a:ext cx="2376264" cy="1179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Перекладацькі трансформації. </a:t>
            </a:r>
          </a:p>
        </p:txBody>
      </p:sp>
      <p:sp>
        <p:nvSpPr>
          <p:cNvPr id="30" name="Стрелка вправо 29"/>
          <p:cNvSpPr/>
          <p:nvPr/>
        </p:nvSpPr>
        <p:spPr>
          <a:xfrm>
            <a:off x="4499992" y="5090819"/>
            <a:ext cx="506588" cy="5805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7090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562074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Обізнаний редактор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794358"/>
              </p:ext>
            </p:extLst>
          </p:nvPr>
        </p:nvGraphicFramePr>
        <p:xfrm>
          <a:off x="1476375" y="1196975"/>
          <a:ext cx="7488238" cy="5245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02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чекають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13"/>
          <p:cNvSpPr>
            <a:spLocks noChangeArrowheads="1"/>
          </p:cNvSpPr>
          <p:nvPr/>
        </p:nvSpPr>
        <p:spPr bwMode="gray">
          <a:xfrm>
            <a:off x="2987824" y="5733256"/>
            <a:ext cx="6019006" cy="866775"/>
          </a:xfrm>
          <a:prstGeom prst="roundRect">
            <a:avLst>
              <a:gd name="adj" fmla="val 16667"/>
            </a:avLst>
          </a:prstGeom>
          <a:noFill/>
          <a:ln w="19050" cap="rnd">
            <a:noFill/>
            <a:prstDash val="sysDot"/>
            <a:round/>
            <a:headEnd/>
            <a:tailEnd/>
          </a:ln>
          <a:effectLst>
            <a:outerShdw dist="17961" dir="2700000" algn="ctr" rotWithShape="0">
              <a:srgbClr val="F8F8F8"/>
            </a:outerShdw>
          </a:effectLst>
        </p:spPr>
        <p:txBody>
          <a:bodyPr wrap="none" anchor="ctr"/>
          <a:lstStyle/>
          <a:p>
            <a:pPr algn="ctr"/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і форми роботи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ltGray">
          <a:xfrm>
            <a:off x="3855392" y="2376313"/>
            <a:ext cx="2362200" cy="3282950"/>
          </a:xfrm>
          <a:prstGeom prst="upArrow">
            <a:avLst>
              <a:gd name="adj1" fmla="val 56361"/>
              <a:gd name="adj2" fmla="val 78336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56078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0" lon="19199999" rev="0"/>
            </a:camera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ltGray">
          <a:xfrm>
            <a:off x="5860405" y="2511251"/>
            <a:ext cx="2389187" cy="3282950"/>
          </a:xfrm>
          <a:prstGeom prst="downArrow">
            <a:avLst>
              <a:gd name="adj1" fmla="val 65009"/>
              <a:gd name="adj2" fmla="val 57909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>
              <a:rot lat="0" lon="600000" rev="0"/>
            </a:camera>
            <a:lightRig rig="legacyFlat3" dir="t"/>
          </a:scene3d>
          <a:sp3d extrusionH="430200" prstMaterial="legacyPlastic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>
            <a:off x="3112442" y="3270076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3112442" y="4051126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3112442" y="4821063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gray">
          <a:xfrm>
            <a:off x="7141517" y="2904951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7141517" y="3687588"/>
            <a:ext cx="1911350" cy="596900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gray">
          <a:xfrm>
            <a:off x="7141517" y="4455938"/>
            <a:ext cx="1911350" cy="598488"/>
          </a:xfrm>
          <a:prstGeom prst="roundRect">
            <a:avLst>
              <a:gd name="adj" fmla="val 16667"/>
            </a:avLst>
          </a:prstGeom>
          <a:solidFill>
            <a:srgbClr val="FFFFFF">
              <a:alpha val="89999"/>
            </a:srgbClr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gray">
          <a:xfrm>
            <a:off x="3153717" y="3400251"/>
            <a:ext cx="1812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Майстер-класи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8"/>
          <p:cNvSpPr txBox="1">
            <a:spLocks noChangeArrowheads="1"/>
          </p:cNvSpPr>
          <p:nvPr/>
        </p:nvSpPr>
        <p:spPr bwMode="gray">
          <a:xfrm>
            <a:off x="3153717" y="4187651"/>
            <a:ext cx="1812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Тренінги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gray">
          <a:xfrm>
            <a:off x="3161654" y="4869656"/>
            <a:ext cx="18129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Редакторський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практикум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gray">
          <a:xfrm>
            <a:off x="7191523" y="2931363"/>
            <a:ext cx="18113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Перекладацький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8"/>
          <p:cNvSpPr txBox="1">
            <a:spLocks noChangeArrowheads="1"/>
          </p:cNvSpPr>
          <p:nvPr/>
        </p:nvSpPr>
        <p:spPr bwMode="gray">
          <a:xfrm>
            <a:off x="7191523" y="3724564"/>
            <a:ext cx="18113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8"/>
          <p:cNvSpPr txBox="1">
            <a:spLocks noChangeArrowheads="1"/>
          </p:cNvSpPr>
          <p:nvPr/>
        </p:nvSpPr>
        <p:spPr bwMode="gray">
          <a:xfrm>
            <a:off x="7191523" y="4480789"/>
            <a:ext cx="18113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Конструювання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видань</a:t>
            </a: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1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2"/>
          <p:cNvSpPr>
            <a:spLocks noChangeArrowheads="1" noChangeShapeType="1" noTextEdit="1"/>
          </p:cNvSpPr>
          <p:nvPr/>
        </p:nvSpPr>
        <p:spPr bwMode="gray">
          <a:xfrm>
            <a:off x="3820616" y="4819650"/>
            <a:ext cx="44958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Дякуємо за увагу</a:t>
            </a:r>
            <a:r>
              <a:rPr lang="en-US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!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42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14cb52eb92dc21b8655c58168f48ad83cffbfdb"/>
</p:tagLst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373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ПРАКТИКУМ  З РЕДАГУВАННЯ, ПЕРЕКЛАДУ І ТРАНСФОРМАЦІЇ ТЕКСТІВ</vt:lpstr>
      <vt:lpstr>Мета курсу:</vt:lpstr>
      <vt:lpstr>У процесі опанування курсу Ви зможете:</vt:lpstr>
      <vt:lpstr>Набудете компетентностей:</vt:lpstr>
      <vt:lpstr>Ознайомитеся з питаннями:</vt:lpstr>
      <vt:lpstr>Обізнаний редактор:</vt:lpstr>
      <vt:lpstr>Вас чекають: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Полет книги</dc:title>
  <dc:creator>obstinate</dc:creator>
  <cp:lastModifiedBy>Владелец</cp:lastModifiedBy>
  <cp:revision>16</cp:revision>
  <dcterms:created xsi:type="dcterms:W3CDTF">2017-03-21T12:02:10Z</dcterms:created>
  <dcterms:modified xsi:type="dcterms:W3CDTF">2020-06-07T02:12:25Z</dcterms:modified>
</cp:coreProperties>
</file>